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98" d="100"/>
          <a:sy n="98" d="100"/>
        </p:scale>
        <p:origin x="77" y="4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71894109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189</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08</a:t>
                      </a:r>
                      <a:r>
                        <a:rPr lang="ru-RU" baseline="0" dirty="0"/>
                        <a:t>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9832" y="245852"/>
            <a:ext cx="4710749" cy="22621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09</a:t>
            </a:r>
            <a:r>
              <a:rPr lang="kk-KZ" altLang="ru-RU" sz="1100" b="1" kern="0" dirty="0">
                <a:solidFill>
                  <a:srgbClr val="000000"/>
                </a:solidFill>
                <a:latin typeface="Times New Roman" pitchFamily="18" charset="0"/>
                <a:ea typeface="Calibri"/>
                <a:cs typeface="Times New Roman" pitchFamily="18" charset="0"/>
                <a:sym typeface="Calibri"/>
              </a:rPr>
              <a:t> шілдеге</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08 </a:t>
            </a:r>
            <a:r>
              <a:rPr lang="ru-RU" altLang="ru-RU" sz="1100" b="1" kern="0" dirty="0" err="1">
                <a:solidFill>
                  <a:srgbClr val="000000"/>
                </a:solidFill>
                <a:latin typeface="Times New Roman" pitchFamily="18" charset="0"/>
                <a:ea typeface="Calibri"/>
                <a:cs typeface="Times New Roman" pitchFamily="18" charset="0"/>
                <a:sym typeface="Calibri"/>
              </a:rPr>
              <a:t>шілде</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09 </a:t>
            </a:r>
            <a:r>
              <a:rPr lang="ru-RU" altLang="ru-RU" sz="1100" b="1" kern="0" dirty="0" err="1">
                <a:solidFill>
                  <a:srgbClr val="000000"/>
                </a:solidFill>
                <a:latin typeface="Times New Roman" pitchFamily="18" charset="0"/>
                <a:ea typeface="Calibri"/>
                <a:cs typeface="Times New Roman" pitchFamily="18" charset="0"/>
                <a:sym typeface="Calibri"/>
              </a:rPr>
              <a:t>шілде</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күндіз жаңбыр, найзағай, бұршақ</a:t>
            </a:r>
            <a:r>
              <a:rPr lang="kk-KZ" sz="1100" dirty="0">
                <a:solidFill>
                  <a:prstClr val="black"/>
                </a:solidFill>
                <a:latin typeface="Times New Roman" pitchFamily="18" charset="0"/>
                <a:ea typeface="Calibri"/>
                <a:cs typeface="Times New Roman" pitchFamily="18" charset="0"/>
              </a:rPr>
              <a:t>. Солтүстік-шығыстан жел соғады, күші түнде 3-8, күндіз 9-14 м/с. Ауа температурасы түнде 11-13, күндіз 23-25 градус жылы.</a:t>
            </a: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10 ш</a:t>
            </a:r>
            <a:r>
              <a:rPr lang="kk-KZ" altLang="ru-RU" sz="110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100" b="1" kern="0" dirty="0">
                <a:solidFill>
                  <a:srgbClr val="000000"/>
                </a:solidFill>
                <a:latin typeface="Times New Roman" pitchFamily="18" charset="0"/>
                <a:ea typeface="Calibri"/>
                <a:cs typeface="Times New Roman" pitchFamily="18" charset="0"/>
                <a:sym typeface="Calibri"/>
              </a:rPr>
              <a:t>09 шілде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10</a:t>
            </a:r>
            <a:r>
              <a:rPr lang="kk-KZ" sz="1100" b="1" kern="0" dirty="0">
                <a:solidFill>
                  <a:srgbClr val="000000"/>
                </a:solidFill>
                <a:latin typeface="Times New Roman" pitchFamily="18" charset="0"/>
                <a:ea typeface="Calibri"/>
                <a:cs typeface="Times New Roman" pitchFamily="18" charset="0"/>
                <a:sym typeface="Calibri"/>
              </a:rPr>
              <a:t> шілде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9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кей уақыттарда жаңбыр, найзағай.</a:t>
            </a:r>
            <a:r>
              <a:rPr lang="ru-RU" altLang="ru-RU" sz="1100" dirty="0">
                <a:latin typeface="Times New Roman" panose="02020603050405020304" pitchFamily="18" charset="0"/>
                <a:ea typeface="Calibri"/>
                <a:cs typeface="Times New Roman" panose="02020603050405020304" pitchFamily="18" charset="0"/>
              </a:rPr>
              <a:t> </a:t>
            </a:r>
            <a:r>
              <a:rPr lang="kk-KZ" altLang="ru-RU" sz="1100" dirty="0">
                <a:solidFill>
                  <a:prstClr val="black"/>
                </a:solidFill>
                <a:latin typeface="Times New Roman" pitchFamily="18" charset="0"/>
                <a:ea typeface="Calibri"/>
                <a:cs typeface="Times New Roman" pitchFamily="18" charset="0"/>
              </a:rPr>
              <a:t>С</a:t>
            </a:r>
            <a:r>
              <a:rPr lang="kk-KZ" sz="1100" dirty="0">
                <a:solidFill>
                  <a:prstClr val="black"/>
                </a:solidFill>
                <a:latin typeface="Times New Roman" pitchFamily="18" charset="0"/>
                <a:ea typeface="Calibri"/>
                <a:cs typeface="Times New Roman" pitchFamily="18" charset="0"/>
              </a:rPr>
              <a:t>олтүстік-шығыстан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kk-KZ" sz="1100" kern="0" dirty="0">
                <a:solidFill>
                  <a:prstClr val="black"/>
                </a:solidFill>
                <a:latin typeface="Times New Roman" pitchFamily="18" charset="0"/>
                <a:ea typeface="Calibri"/>
                <a:cs typeface="Times New Roman" pitchFamily="18" charset="0"/>
                <a:sym typeface="Calibri"/>
              </a:rPr>
              <a:t>күші 9-14 </a:t>
            </a:r>
            <a:r>
              <a:rPr lang="ru-RU" sz="1100" kern="0" dirty="0">
                <a:solidFill>
                  <a:prstClr val="black"/>
                </a:solidFill>
                <a:latin typeface="Times New Roman" pitchFamily="18" charset="0"/>
                <a:ea typeface="Calibri"/>
                <a:cs typeface="Times New Roman" pitchFamily="18" charset="0"/>
                <a:sym typeface="Calibri"/>
              </a:rPr>
              <a:t>м/с. </a:t>
            </a:r>
            <a:r>
              <a:rPr lang="kk-KZ" sz="1100" kern="0" dirty="0">
                <a:solidFill>
                  <a:prstClr val="black"/>
                </a:solidFill>
                <a:latin typeface="Times New Roman" pitchFamily="18" charset="0"/>
                <a:ea typeface="Calibri"/>
                <a:cs typeface="Times New Roman" pitchFamily="18" charset="0"/>
                <a:sym typeface="Calibri"/>
              </a:rPr>
              <a:t>Ауа температурасы 13-15 градус жылы.</a:t>
            </a:r>
          </a:p>
        </p:txBody>
      </p:sp>
      <p:graphicFrame>
        <p:nvGraphicFramePr>
          <p:cNvPr id="27" name="Table"/>
          <p:cNvGraphicFramePr/>
          <p:nvPr>
            <p:extLst>
              <p:ext uri="{D42A27DB-BD31-4B8C-83A1-F6EECF244321}">
                <p14:modId xmlns:p14="http://schemas.microsoft.com/office/powerpoint/2010/main" val="229781245"/>
              </p:ext>
            </p:extLst>
          </p:nvPr>
        </p:nvGraphicFramePr>
        <p:xfrm>
          <a:off x="5079208" y="4168750"/>
          <a:ext cx="4571998" cy="2079625"/>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a:t>
                      </a:r>
                      <a:r>
                        <a:rPr lang="en-US"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571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69</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340755">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48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6</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08</a:t>
            </a:r>
            <a:r>
              <a:rPr lang="ru-RU" dirty="0"/>
              <a:t>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82845" y="2634834"/>
            <a:ext cx="4641057" cy="43088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indent="265113" algn="just">
              <a:defRPr/>
            </a:pPr>
            <a:r>
              <a:rPr lang="ru-RU" sz="1100" b="1" dirty="0">
                <a:solidFill>
                  <a:schemeClr val="tx1"/>
                </a:solidFill>
                <a:latin typeface="Times New Roman" panose="02020603050405020304" pitchFamily="18" charset="0"/>
                <a:cs typeface="Times New Roman" panose="02020603050405020304" pitchFamily="18" charset="0"/>
              </a:rPr>
              <a:t>09 </a:t>
            </a:r>
            <a:r>
              <a:rPr lang="ru-RU" sz="1100" b="1" dirty="0" err="1">
                <a:solidFill>
                  <a:schemeClr val="tx1"/>
                </a:solidFill>
                <a:latin typeface="Times New Roman" panose="02020603050405020304" pitchFamily="18" charset="0"/>
                <a:cs typeface="Times New Roman" panose="02020603050405020304" pitchFamily="18" charset="0"/>
              </a:rPr>
              <a:t>шілдеде</a:t>
            </a:r>
            <a:r>
              <a:rPr lang="ru-RU"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түнде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жиналуына</a:t>
            </a:r>
            <a:r>
              <a:rPr lang="kk-KZ" sz="1100" b="1" dirty="0">
                <a:solidFill>
                  <a:schemeClr val="tx1"/>
                </a:solidFill>
                <a:latin typeface="Times New Roman" panose="02020603050405020304" pitchFamily="18" charset="0"/>
                <a:cs typeface="Times New Roman" panose="02020603050405020304" pitchFamily="18" charset="0"/>
              </a:rPr>
              <a:t>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p:txBody>
      </p:sp>
      <p:sp>
        <p:nvSpPr>
          <p:cNvPr id="13" name="TextBox 13">
            <a:extLst>
              <a:ext uri="{FF2B5EF4-FFF2-40B4-BE49-F238E27FC236}">
                <a16:creationId xmlns:a16="http://schemas.microsoft.com/office/drawing/2014/main" id="{4DA6C35F-1EB1-4B65-97AA-025154E06309}"/>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rPr dirty="0" err="1"/>
              <a:t>Ақпаратты</a:t>
            </a:r>
            <a:r>
              <a:rPr dirty="0"/>
              <a:t> </a:t>
            </a:r>
            <a:r>
              <a:rPr dirty="0" err="1"/>
              <a:t>пайдаланған</a:t>
            </a:r>
            <a:r>
              <a:rPr dirty="0"/>
              <a:t> </a:t>
            </a:r>
            <a:r>
              <a:rPr dirty="0" err="1"/>
              <a:t>кезде</a:t>
            </a:r>
            <a:r>
              <a:rPr dirty="0"/>
              <a:t> "</a:t>
            </a:r>
            <a:r>
              <a:rPr dirty="0" err="1"/>
              <a:t>Қазгидромет</a:t>
            </a:r>
            <a:r>
              <a:rPr dirty="0"/>
              <a:t>" РМК-</a:t>
            </a:r>
            <a:r>
              <a:rPr dirty="0" err="1"/>
              <a:t>ға</a:t>
            </a:r>
            <a:r>
              <a:rPr dirty="0"/>
              <a:t> </a:t>
            </a:r>
            <a:r>
              <a:rPr dirty="0" err="1"/>
              <a:t>сілтеме</a:t>
            </a:r>
            <a:r>
              <a:rPr dirty="0"/>
              <a:t> </a:t>
            </a:r>
            <a:r>
              <a:rPr dirty="0" err="1"/>
              <a:t>жасау</a:t>
            </a:r>
            <a:r>
              <a:rPr dirty="0"/>
              <a:t> </a:t>
            </a:r>
            <a:r>
              <a:rPr dirty="0" err="1"/>
              <a:t>міндетті</a:t>
            </a:r>
            <a:r>
              <a:rPr dirty="0"/>
              <a:t> </a:t>
            </a:r>
          </a:p>
        </p:txBody>
      </p:sp>
      <p:sp>
        <p:nvSpPr>
          <p:cNvPr id="40" name="Дайындаған: Туяк С. /Сагандыкова З."/>
          <p:cNvSpPr txBox="1"/>
          <p:nvPr/>
        </p:nvSpPr>
        <p:spPr>
          <a:xfrm>
            <a:off x="5056024" y="6183175"/>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Саханова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1985229876"/>
              </p:ext>
            </p:extLst>
          </p:nvPr>
        </p:nvGraphicFramePr>
        <p:xfrm>
          <a:off x="5167312" y="5429250"/>
          <a:ext cx="4035422" cy="81236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551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2539</TotalTime>
  <Words>668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193</cp:revision>
  <dcterms:modified xsi:type="dcterms:W3CDTF">2025-07-08T07:31:27Z</dcterms:modified>
</cp:coreProperties>
</file>