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189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707585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09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09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a:t>
            </a:r>
            <a:r>
              <a:rPr lang="ru-RU" sz="1100" dirty="0" err="1">
                <a:latin typeface="Times New Roman" pitchFamily="18" charset="0"/>
                <a:cs typeface="Times New Roman" pitchFamily="18" charset="0"/>
              </a:rPr>
              <a:t>ұлтты, </a:t>
            </a:r>
            <a:r>
              <a:rPr lang="ru-RU" sz="1100" dirty="0" err="1" smtClean="0">
                <a:latin typeface="Times New Roman" pitchFamily="18" charset="0"/>
                <a:cs typeface="Times New Roman" pitchFamily="18" charset="0"/>
              </a:rPr>
              <a:t>күндіз жаңбыр, найзағай, бұршақ</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м/с. Ауа температурасы түнде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10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09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10</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a:t>
            </a:r>
            <a:r>
              <a:rPr lang="ru-RU" sz="1100" dirty="0" err="1">
                <a:latin typeface="Times New Roman" pitchFamily="18" charset="0"/>
                <a:cs typeface="Times New Roman" pitchFamily="18" charset="0"/>
              </a:rPr>
              <a:t>ұлтты, </a:t>
            </a:r>
            <a:r>
              <a:rPr lang="ru-RU" sz="1100" dirty="0" err="1" smtClean="0">
                <a:latin typeface="Times New Roman" pitchFamily="18" charset="0"/>
                <a:cs typeface="Times New Roman" pitchFamily="18" charset="0"/>
              </a:rPr>
              <a:t>жаңбыр, найзағай</a:t>
            </a:r>
            <a:r>
              <a:rPr lang="kk-KZ"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Солтүстік-батыстан жел </a:t>
            </a:r>
            <a:r>
              <a:rPr lang="kk-KZ" sz="1100" dirty="0">
                <a:latin typeface="Times New Roman" pitchFamily="18" charset="0"/>
                <a:cs typeface="Times New Roman" pitchFamily="18" charset="0"/>
              </a:rPr>
              <a:t>соғады, күші 9-14 м/с. Ауа температурасы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09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10</a:t>
            </a:r>
            <a:r>
              <a:rPr lang="ru-RU"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16685</TotalTime>
  <Words>546</Words>
  <Application>Microsoft Office PowerPoint</Application>
  <PresentationFormat>Лист A4 (210x297 мм)</PresentationFormat>
  <Paragraphs>83</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6567</cp:revision>
  <cp:lastPrinted>2021-07-01T03:56:27Z</cp:lastPrinted>
  <dcterms:created xsi:type="dcterms:W3CDTF">2018-03-27T06:03:00Z</dcterms:created>
  <dcterms:modified xsi:type="dcterms:W3CDTF">2025-07-08T07:11:56Z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