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9324" y="8804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90152029"/>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189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08 шілде</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09 </a:t>
            </a:r>
            <a:r>
              <a:rPr lang="kk-KZ" sz="1200" b="1" dirty="0" smtClean="0">
                <a:latin typeface="Times New Roman" panose="02020603050405020304" pitchFamily="18" charset="0"/>
                <a:cs typeface="Times New Roman" panose="02020603050405020304" pitchFamily="18" charset="0"/>
              </a:rPr>
              <a:t>шіледеге </a:t>
            </a:r>
            <a:r>
              <a:rPr lang="kk-KZ" altLang="ru-RU" sz="1200" b="1" dirty="0" smtClean="0">
                <a:latin typeface="Times New Roman" pitchFamily="18" charset="0"/>
                <a:cs typeface="Times New Roman" pitchFamily="18" charset="0"/>
              </a:rPr>
              <a:t>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ж.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шілде</a:t>
            </a:r>
            <a:r>
              <a:rPr lang="kk-KZ"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С</a:t>
            </a:r>
            <a:r>
              <a:rPr lang="kk-KZ" sz="1200" kern="1400" dirty="0" smtClean="0">
                <a:solidFill>
                  <a:srgbClr val="000000"/>
                </a:solidFill>
                <a:latin typeface="Times New Roman" panose="02020603050405020304" pitchFamily="18" charset="0"/>
              </a:rPr>
              <a:t>олтүстіктен жел соғады, </a:t>
            </a:r>
            <a:r>
              <a:rPr lang="kk-KZ" sz="1200" dirty="0" smtClean="0">
                <a:latin typeface="Times New Roman" panose="02020603050405020304" pitchFamily="18" charset="0"/>
                <a:cs typeface="Times New Roman" panose="02020603050405020304" pitchFamily="18" charset="0"/>
              </a:rPr>
              <a:t>күші 5-10 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15-17,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30-32 </a:t>
            </a:r>
            <a:r>
              <a:rPr lang="kk-KZ" sz="1200" dirty="0">
                <a:latin typeface="Times New Roman" panose="02020603050405020304" pitchFamily="18" charset="0"/>
                <a:cs typeface="Times New Roman" panose="02020603050405020304" pitchFamily="18" charset="0"/>
              </a:rPr>
              <a:t>градус жылы болады.</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шілдеге</a:t>
            </a:r>
            <a:endParaRPr lang="kk-KZ" altLang="ru-RU"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kk-KZ" sz="1200" b="1" dirty="0" smtClean="0">
                <a:latin typeface="Times New Roman" panose="02020603050405020304" pitchFamily="18" charset="0"/>
                <a:cs typeface="Times New Roman" panose="02020603050405020304" pitchFamily="18" charset="0"/>
              </a:rPr>
              <a:t>09 </a:t>
            </a:r>
            <a:r>
              <a:rPr lang="kk-KZ" sz="1200" b="1" dirty="0" smtClean="0">
                <a:latin typeface="Times New Roman" panose="02020603050405020304" pitchFamily="18" charset="0"/>
                <a:cs typeface="Times New Roman" panose="02020603050405020304"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10</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Ашық. </a:t>
            </a:r>
            <a:r>
              <a:rPr lang="kk-KZ" sz="1200" kern="1400" dirty="0" smtClean="0">
                <a:solidFill>
                  <a:srgbClr val="000000"/>
                </a:solidFill>
                <a:latin typeface="Times New Roman" panose="02020603050405020304" pitchFamily="18" charset="0"/>
              </a:rPr>
              <a:t>Солтүстіктен жел соғады, </a:t>
            </a:r>
            <a:r>
              <a:rPr lang="kk-KZ" sz="1200" dirty="0" smtClean="0">
                <a:latin typeface="Times New Roman" panose="02020603050405020304" pitchFamily="18" charset="0"/>
                <a:cs typeface="Times New Roman" panose="02020603050405020304" pitchFamily="18" charset="0"/>
              </a:rPr>
              <a:t>күші 2-7 м/с</a:t>
            </a:r>
            <a:r>
              <a:rPr lang="kk-KZ" sz="1200" dirty="0">
                <a:latin typeface="Times New Roman" panose="02020603050405020304" pitchFamily="18" charset="0"/>
                <a:cs typeface="Times New Roman" panose="02020603050405020304" pitchFamily="18" charset="0"/>
              </a:rPr>
              <a:t>. Ауа температурасы </a:t>
            </a:r>
            <a:r>
              <a:rPr lang="kk-KZ" sz="1200">
                <a:latin typeface="Times New Roman" panose="02020603050405020304" pitchFamily="18" charset="0"/>
                <a:cs typeface="Times New Roman" panose="02020603050405020304" pitchFamily="18" charset="0"/>
              </a:rPr>
              <a:t>түнде </a:t>
            </a:r>
            <a:r>
              <a:rPr lang="kk-KZ" sz="1200" smtClean="0">
                <a:latin typeface="Times New Roman" panose="02020603050405020304" pitchFamily="18" charset="0"/>
                <a:cs typeface="Times New Roman" panose="02020603050405020304" pitchFamily="18" charset="0"/>
              </a:rPr>
              <a:t>16-18 </a:t>
            </a:r>
            <a:r>
              <a:rPr lang="kk-KZ" sz="1200" dirty="0" smtClean="0">
                <a:latin typeface="Times New Roman" panose="02020603050405020304" pitchFamily="18" charset="0"/>
                <a:cs typeface="Times New Roman" panose="02020603050405020304" pitchFamily="18" charset="0"/>
              </a:rPr>
              <a:t>градус жылы </a:t>
            </a:r>
            <a:r>
              <a:rPr lang="kk-KZ" sz="1200" dirty="0">
                <a:latin typeface="Times New Roman" panose="02020603050405020304" pitchFamily="18" charset="0"/>
                <a:cs typeface="Times New Roman" panose="02020603050405020304" pitchFamily="18" charset="0"/>
              </a:rPr>
              <a:t>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67859735"/>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504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0.101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105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0.526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0.036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3.813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шілдедегі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09 </a:t>
            </a:r>
            <a:r>
              <a:rPr lang="kk-KZ" sz="1150" dirty="0" smtClean="0">
                <a:solidFill>
                  <a:schemeClr val="tx1"/>
                </a:solidFill>
                <a:latin typeface="Times New Roman" panose="02020603050405020304" pitchFamily="18" charset="0"/>
                <a:cs typeface="Times New Roman" panose="02020603050405020304" pitchFamily="18" charset="0"/>
              </a:rPr>
              <a:t>шілдеде, </a:t>
            </a:r>
            <a:r>
              <a:rPr lang="kk-KZ" sz="1150" dirty="0" smtClean="0">
                <a:solidFill>
                  <a:schemeClr val="tx1"/>
                </a:solidFill>
                <a:latin typeface="Times New Roman" panose="02020603050405020304" pitchFamily="18" charset="0"/>
                <a:cs typeface="Times New Roman" panose="02020603050405020304" pitchFamily="18" charset="0"/>
              </a:rPr>
              <a:t>10</a:t>
            </a:r>
            <a:r>
              <a:rPr lang="kk-KZ"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шілдеде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6287" y="612607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Әбдіғали Т.М./</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30298</TotalTime>
  <Words>514</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5789</cp:revision>
  <cp:lastPrinted>2021-07-01T07:38:07Z</cp:lastPrinted>
  <dcterms:created xsi:type="dcterms:W3CDTF">2018-03-27T06:03:00Z</dcterms:created>
  <dcterms:modified xsi:type="dcterms:W3CDTF">2025-07-08T08:20:58Z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