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67733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189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61045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4510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0,902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0,324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0,268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0,627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солтүстік-шығыстан</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2-7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31-33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10</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0-5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17-19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32890</TotalTime>
  <Words>564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6474</cp:revision>
  <cp:lastPrinted>2021-07-01T03:56:27Z</cp:lastPrinted>
  <dcterms:created xsi:type="dcterms:W3CDTF">2018-03-27T06:03:00Z</dcterms:created>
  <dcterms:modified xsi:type="dcterms:W3CDTF">2025-07-08T06:16:54Z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