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52595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екпіні 15-20 м/с. Ауа температурасы түнде 20-22, күндіз 27-29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a:t>
            </a:r>
            <a:r>
              <a:rPr lang="en-US"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9-14 м/с, екпіні 15-20 м/с.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9421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26820</TotalTime>
  <Words>562</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4835</cp:revision>
  <cp:lastPrinted>2021-07-01T07:38:07Z</cp:lastPrinted>
  <dcterms:created xsi:type="dcterms:W3CDTF">2018-03-27T06:03:00Z</dcterms:created>
  <dcterms:modified xsi:type="dcterms:W3CDTF">2025-07-08T07:13:34Z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