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24"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07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70758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kk-KZ" sz="1100" dirty="0">
                <a:latin typeface="Times New Roman" pitchFamily="18" charset="0"/>
                <a:cs typeface="Times New Roman" pitchFamily="18" charset="0"/>
              </a:rPr>
              <a:t>. Солтүстік-батыстан жел соғады, күші 9-14 м/с. Ауа температурасы түнде 10-12,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12-14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09</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16683</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6561</cp:revision>
  <cp:lastPrinted>2021-07-01T03:56:27Z</cp:lastPrinted>
  <dcterms:created xsi:type="dcterms:W3CDTF">2018-03-27T06:03:00Z</dcterms:created>
  <dcterms:modified xsi:type="dcterms:W3CDTF">2025-07-07T07:27:58Z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