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46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6170365"/>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шілдіге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07</a:t>
            </a:r>
            <a:r>
              <a:rPr lang="kk-KZ" sz="1200" b="1" dirty="0" smtClean="0">
                <a:latin typeface="Times New Roman" panose="02020603050405020304" pitchFamily="18" charset="0"/>
                <a:cs typeface="Times New Roman" panose="02020603050405020304" pitchFamily="18" charset="0"/>
              </a:rPr>
              <a:t>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08</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Солтүстіктен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6-11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29-31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just">
              <a:tabLst>
                <a:tab pos="3411538" algn="l"/>
              </a:tabLst>
            </a:pP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a:t>
            </a:r>
            <a:r>
              <a:rPr lang="en-US" altLang="ru-RU" sz="1150" b="1" dirty="0">
                <a:latin typeface="Times New Roman" panose="02020603050405020304" pitchFamily="18" charset="0"/>
                <a:cs typeface="Times New Roman" panose="02020603050405020304" pitchFamily="18" charset="0"/>
              </a:rPr>
              <a:t>9</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a:t>
            </a:r>
            <a:r>
              <a:rPr lang="en-US" sz="1150" b="1" dirty="0">
                <a:latin typeface="Times New Roman" panose="02020603050405020304" pitchFamily="18" charset="0"/>
                <a:cs typeface="Times New Roman" panose="02020603050405020304" pitchFamily="18" charset="0"/>
              </a:rPr>
              <a:t>8</a:t>
            </a:r>
            <a:r>
              <a:rPr lang="kk-KZ" sz="1150" b="1" dirty="0">
                <a:latin typeface="Times New Roman" panose="02020603050405020304" pitchFamily="18" charset="0"/>
                <a:cs typeface="Times New Roman" panose="02020603050405020304" pitchFamily="18" charset="0"/>
              </a:rPr>
              <a:t>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a:t>
            </a:r>
            <a:r>
              <a:rPr lang="en-US" sz="1150" b="1" dirty="0">
                <a:latin typeface="Times New Roman" panose="02020603050405020304" pitchFamily="18" charset="0"/>
                <a:cs typeface="Times New Roman" panose="02020603050405020304" pitchFamily="18" charset="0"/>
              </a:rPr>
              <a:t>9</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smtClean="0">
                <a:latin typeface="Times New Roman" pitchFamily="18" charset="0"/>
                <a:cs typeface="Times New Roman" pitchFamily="18" charset="0"/>
              </a:rPr>
              <a:t>найзағай</a:t>
            </a:r>
            <a:r>
              <a:rPr lang="kk-KZ" altLang="ru-RU" sz="120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Солтүстік-шығыстан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11-13 градус 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87398422"/>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1928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26807</TotalTime>
  <Words>556</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4834</cp:revision>
  <cp:lastPrinted>2021-07-01T07:38:07Z</cp:lastPrinted>
  <dcterms:created xsi:type="dcterms:W3CDTF">2018-03-27T06:03:00Z</dcterms:created>
  <dcterms:modified xsi:type="dcterms:W3CDTF">2025-07-07T07:28:42Z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