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31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7920599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18</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07</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найзағай, күндіз бұршақ. Оңтүстік-шығыстан соғатын жел солтүстік-батысқа ауысады, күші </a:t>
            </a:r>
            <a:r>
              <a:rPr lang="" sz="1200" dirty="0">
                <a:solidFill>
                  <a:prstClr val="black"/>
                </a:solidFill>
                <a:latin typeface="Times New Roman" pitchFamily="18" charset="0"/>
                <a:cs typeface="Times New Roman" pitchFamily="18" charset="0"/>
              </a:rPr>
              <a:t>5</a:t>
            </a:r>
            <a:r>
              <a:rPr lang="ru-RU" sz="1200" dirty="0">
                <a:solidFill>
                  <a:prstClr val="black"/>
                </a:solidFill>
                <a:latin typeface="Times New Roman" pitchFamily="18" charset="0"/>
                <a:cs typeface="Times New Roman" pitchFamily="18" charset="0"/>
              </a:rPr>
              <a:t>-1</a:t>
            </a:r>
            <a:r>
              <a:rPr lang="" sz="1200" dirty="0">
                <a:solidFill>
                  <a:prstClr val="black"/>
                </a:solidFill>
                <a:latin typeface="Times New Roman" pitchFamily="18" charset="0"/>
                <a:cs typeface="Times New Roman" pitchFamily="18" charset="0"/>
              </a:rPr>
              <a:t>0</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9-11°,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19-21°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ctr">
              <a:spcBef>
                <a:spcPts val="0"/>
              </a:spcBef>
              <a:defRPr/>
            </a:pP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09 шілдеге</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8</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09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күші 3-8 м/с. Ауа температурасы </a:t>
            </a:r>
            <a:r>
              <a:rPr lang="kk-KZ" sz="1200" dirty="0" smtClean="0">
                <a:solidFill>
                  <a:prstClr val="black"/>
                </a:solidFill>
                <a:latin typeface="Times New Roman" pitchFamily="18" charset="0"/>
                <a:cs typeface="Times New Roman" pitchFamily="18" charset="0"/>
              </a:rPr>
              <a:t>9-11°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11308" y="237826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4433" y="327483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37902930"/>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18472</TotalTime>
  <Words>580</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3297</cp:revision>
  <cp:lastPrinted>2021-07-01T03:56:27Z</cp:lastPrinted>
  <dcterms:created xsi:type="dcterms:W3CDTF">2018-03-27T06:03:00Z</dcterms:created>
  <dcterms:modified xsi:type="dcterms:W3CDTF">2025-07-07T07:25:00Z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