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7870923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07</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08</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07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08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жауын-шашынсыз</a:t>
            </a:r>
            <a:r>
              <a:rPr lang="kk-KZ" sz="1100" dirty="0">
                <a:solidFill>
                  <a:prstClr val="black"/>
                </a:solidFill>
                <a:latin typeface="Times New Roman" pitchFamily="18" charset="0"/>
                <a:ea typeface="Calibri"/>
                <a:cs typeface="Times New Roman" pitchFamily="18" charset="0"/>
              </a:rPr>
              <a:t>. Солтүстіктен, солтнстік-шығыстан жел соғады, күші 3-8 м/с. Ауа температурасы түнде 11-13, күндіз 22-24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09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08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09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solidFill>
                  <a:prstClr val="black"/>
                </a:solidFill>
                <a:latin typeface="Times New Roman" pitchFamily="18" charset="0"/>
                <a:ea typeface="Calibri"/>
                <a:cs typeface="Times New Roman" pitchFamily="18" charset="0"/>
              </a:rPr>
              <a:t>С</a:t>
            </a:r>
            <a:r>
              <a:rPr lang="kk-KZ" sz="1100" dirty="0">
                <a:solidFill>
                  <a:prstClr val="black"/>
                </a:solidFill>
                <a:latin typeface="Times New Roman" pitchFamily="18" charset="0"/>
                <a:ea typeface="Calibri"/>
                <a:cs typeface="Times New Roman" pitchFamily="18" charset="0"/>
              </a:rPr>
              <a:t>олтүстік-шығыстан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3-8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4090753082"/>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1999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80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07</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4DA6C35F-1EB1-4B65-97AA-025154E06309}"/>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2536</TotalTime>
  <Words>652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189</cp:revision>
  <dcterms:modified xsi:type="dcterms:W3CDTF">2025-07-07T07:33:26Z</dcterms:modified>
</cp:coreProperties>
</file>