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931254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952623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2"/>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08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07 шілде с. 20-ден 08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өткінші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күндіз екпіні 15-20 м/с. Ауа температурасы түнде 14-16, күндіз 23-25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09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08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09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latin typeface="Times New Roman" panose="02020603050405020304" pitchFamily="18" charset="0"/>
                <a:ea typeface="Times New Roman" panose="02020603050405020304" pitchFamily="18" charset="0"/>
                <a:cs typeface="Times New Roman" panose="02020603050405020304" pitchFamily="18" charset="0"/>
              </a:rPr>
              <a:t>14-16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08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09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42117</TotalTime>
  <Words>615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6488</cp:revision>
  <cp:lastPrinted>2023-01-16T10:13:34Z</cp:lastPrinted>
  <dcterms:created xsi:type="dcterms:W3CDTF">2018-03-27T06:03:00Z</dcterms:created>
  <dcterms:modified xsi:type="dcterms:W3CDTF">2025-07-07T06:44:00Z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