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768611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солтүстіктен 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23-25, </a:t>
            </a:r>
            <a:r>
              <a:rPr lang="kk-KZ" sz="1200" smtClean="0">
                <a:latin typeface="Times New Roman" panose="02020603050405020304" pitchFamily="18" charset="0"/>
                <a:cs typeface="Times New Roman" panose="02020603050405020304" pitchFamily="18" charset="0"/>
              </a:rPr>
              <a:t>күндіз 36-38 жылы</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солтүстік-батыстан түнде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22-24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08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09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73318603"/>
              </p:ext>
            </p:extLst>
          </p:nvPr>
        </p:nvGraphicFramePr>
        <p:xfrm>
          <a:off x="5000894" y="4527764"/>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anose="02020603050405020304" pitchFamily="18" charset="0"/>
                          <a:cs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359806858"/>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r>
                          <a:rPr lang="ru-RU"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16015</TotalTime>
  <Words>532</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3744</cp:revision>
  <cp:lastPrinted>2021-07-01T07:38:07Z</cp:lastPrinted>
  <dcterms:created xsi:type="dcterms:W3CDTF">2018-03-27T06:03:00Z</dcterms:created>
  <dcterms:modified xsi:type="dcterms:W3CDTF">2025-07-07T06:03:55Z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