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6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996047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9164053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0,056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08 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07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08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Ашық</a:t>
            </a:r>
            <a:r>
              <a:rPr lang="kk-KZ" sz="1200" kern="1400" dirty="0">
                <a:latin typeface="Times New Roman"/>
                <a:ea typeface="Times New Roman"/>
              </a:rPr>
              <a:t>, жауын-шашынсыз. Солтүстіктен, солтүстік-шығыстан жел соғады, күші түнде 3-8, күндіз 7-12 м/с. Ауа температурасы түнде 19-21, күндіз 32-34 жылы.</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08</a:t>
            </a:r>
            <a:r>
              <a:rPr lang="kk-KZ" altLang="ru-RU" sz="1150" b="1" dirty="0" smtClean="0">
                <a:latin typeface="Times New Roman" pitchFamily="18" charset="0"/>
                <a:cs typeface="Times New Roman" pitchFamily="18" charset="0"/>
              </a:rPr>
              <a:t> 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08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09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Ашық, </a:t>
            </a:r>
            <a:r>
              <a:rPr lang="kk-KZ" sz="1200" kern="1400" dirty="0" smtClean="0">
                <a:solidFill>
                  <a:prstClr val="black"/>
                </a:solidFill>
                <a:latin typeface="Times New Roman"/>
                <a:ea typeface="Times New Roman"/>
              </a:rPr>
              <a:t>жауын-шашынсыз</a:t>
            </a:r>
            <a:r>
              <a:rPr lang="kk-KZ" sz="1200" kern="1400" dirty="0" smtClean="0">
                <a:latin typeface="Times New Roman"/>
                <a:ea typeface="Times New Roman"/>
              </a:rPr>
              <a:t>. </a:t>
            </a:r>
            <a:r>
              <a:rPr lang="kk-KZ" sz="1200" kern="1400" dirty="0" smtClean="0">
                <a:latin typeface="Times New Roman"/>
                <a:ea typeface="Times New Roman"/>
              </a:rPr>
              <a:t>Солтүстік-шығыстан, шығыстан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6-11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20-22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08 </a:t>
            </a:r>
            <a:r>
              <a:rPr lang="ru-RU" sz="1150" b="1" dirty="0" err="1" smtClean="0">
                <a:solidFill>
                  <a:schemeClr val="tx1"/>
                </a:solidFill>
                <a:latin typeface="Times New Roman" panose="02020603050405020304" pitchFamily="18" charset="0"/>
                <a:cs typeface="Times New Roman" panose="02020603050405020304" pitchFamily="18" charset="0"/>
              </a:rPr>
              <a:t>шілде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kk-KZ"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28634</TotalTime>
  <Words>579</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4731</cp:revision>
  <cp:lastPrinted>2023-02-06T06:57:51Z</cp:lastPrinted>
  <dcterms:created xsi:type="dcterms:W3CDTF">2018-03-27T06:03:00Z</dcterms:created>
  <dcterms:modified xsi:type="dcterms:W3CDTF">2025-07-07T06:08:56Z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