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3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768387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8242"/>
          </a:xfrm>
          <a:prstGeom prst="rect">
            <a:avLst/>
          </a:prstGeom>
        </p:spPr>
        <p:txBody>
          <a:bodyPr wrap="square">
            <a:spAutoFit/>
          </a:bodyPr>
          <a:lstStyle/>
          <a:p>
            <a:pPr algn="ctr">
              <a:spcBef>
                <a:spcPts val="0"/>
              </a:spcBef>
              <a:defRPr/>
            </a:pPr>
            <a:r>
              <a:rPr lang="kk-KZ" altLang="ru-RU" sz="1150" b="1" dirty="0">
                <a:solidFill>
                  <a:prstClr val="black"/>
                </a:solidFill>
                <a:latin typeface="Times New Roman" panose="02020603050405020304" pitchFamily="18" charset="0"/>
                <a:cs typeface="Times New Roman" panose="02020603050405020304" pitchFamily="18" charset="0"/>
              </a:rPr>
              <a:t>Өскемен</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solidFill>
                  <a:prstClr val="black"/>
                </a:solidFill>
                <a:latin typeface="Times New Roman" panose="02020603050405020304" pitchFamily="18" charset="0"/>
                <a:cs typeface="Times New Roman" panose="02020603050405020304" pitchFamily="18" charset="0"/>
              </a:rPr>
              <a:t>қаласы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бойынша</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r>
              <a:rPr lang="ru-RU" altLang="ru-RU" sz="115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a:latin typeface="Times New Roman" panose="02020603050405020304" pitchFamily="18" charset="0"/>
                <a:cs typeface="Times New Roman" panose="02020603050405020304" pitchFamily="18" charset="0"/>
              </a:rPr>
              <a:t>202</a:t>
            </a:r>
            <a:r>
              <a:rPr lang="" altLang="ru-RU" sz="1100" b="1" dirty="0">
                <a:latin typeface="Times New Roman" panose="02020603050405020304" pitchFamily="18" charset="0"/>
                <a:cs typeface="Times New Roman" panose="02020603050405020304" pitchFamily="18" charset="0"/>
              </a:rPr>
              <a:t>5</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 altLang="ru-RU" sz="1100" b="1" dirty="0">
                <a:latin typeface="Times New Roman" panose="02020603050405020304" pitchFamily="18" charset="0"/>
                <a:cs typeface="Times New Roman" panose="02020603050405020304" pitchFamily="18" charset="0"/>
              </a:rPr>
              <a:t>07</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шілдеге</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a:latin typeface="Times New Roman" pitchFamily="18" charset="0"/>
                <a:cs typeface="Times New Roman" pitchFamily="18" charset="0"/>
              </a:rPr>
              <a:t>0</a:t>
            </a:r>
            <a:r>
              <a:rPr lang="" altLang="ru-RU" sz="1100" b="1" dirty="0">
                <a:latin typeface="Times New Roman" pitchFamily="18" charset="0"/>
                <a:cs typeface="Times New Roman" pitchFamily="18" charset="0"/>
              </a:rPr>
              <a:t>6</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шілде</a:t>
            </a:r>
            <a:r>
              <a:rPr lang="ru-RU" altLang="ru-RU" sz="1100" b="1" dirty="0">
                <a:latin typeface="Times New Roman" pitchFamily="18" charset="0"/>
                <a:cs typeface="Times New Roman"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ден</a:t>
            </a:r>
            <a:r>
              <a:rPr lang="ru-RU" altLang="ru-RU" sz="1100" b="1" dirty="0">
                <a:latin typeface="Times New Roman" panose="02020603050405020304" pitchFamily="18" charset="0"/>
                <a:cs typeface="Times New Roman" panose="02020603050405020304" pitchFamily="18" charset="0"/>
              </a:rPr>
              <a:t> </a:t>
            </a:r>
            <a:r>
              <a:rPr lang="" altLang="ru-RU" sz="1100" b="1" dirty="0">
                <a:latin typeface="Times New Roman" panose="02020603050405020304" pitchFamily="18" charset="0"/>
                <a:cs typeface="Times New Roman" panose="02020603050405020304" pitchFamily="18" charset="0"/>
              </a:rPr>
              <a:t>07</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шілде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2</a:t>
            </a:r>
            <a:r>
              <a:rPr lang="" altLang="ru-RU" sz="1100" b="1" dirty="0">
                <a:latin typeface="Times New Roman" panose="02020603050405020304" pitchFamily="18" charset="0"/>
                <a:cs typeface="Times New Roman" panose="02020603050405020304" pitchFamily="18" charset="0"/>
              </a:rPr>
              <a:t>0</a:t>
            </a:r>
            <a:r>
              <a:rPr lang="ru-RU" altLang="ru-RU" sz="1100" b="1" dirty="0">
                <a:latin typeface="Times New Roman" panose="02020603050405020304" pitchFamily="18" charset="0"/>
                <a:cs typeface="Times New Roman" panose="02020603050405020304" pitchFamily="18" charset="0"/>
              </a:rPr>
              <a:t>-</a:t>
            </a:r>
            <a:r>
              <a:rPr lang="ru-RU" altLang="ru-RU" sz="1100" b="1" dirty="0" err="1">
                <a:latin typeface="Times New Roman" panose="02020603050405020304" pitchFamily="18" charset="0"/>
                <a:cs typeface="Times New Roman" panose="02020603050405020304" pitchFamily="18" charset="0"/>
              </a:rPr>
              <a:t>ге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ru-RU" sz="1150" dirty="0" smtClean="0">
                <a:solidFill>
                  <a:prstClr val="black"/>
                </a:solidFill>
                <a:latin typeface="Times New Roman" pitchFamily="18" charset="0"/>
                <a:cs typeface="Times New Roman" pitchFamily="18" charset="0"/>
              </a:rPr>
              <a:t> </a:t>
            </a:r>
            <a:r>
              <a:rPr lang="kk-KZ" sz="1150" dirty="0">
                <a:solidFill>
                  <a:prstClr val="black"/>
                </a:solidFill>
                <a:latin typeface="Times New Roman" pitchFamily="18" charset="0"/>
                <a:cs typeface="Times New Roman" pitchFamily="18" charset="0"/>
              </a:rPr>
              <a:t>Көшпелі </a:t>
            </a:r>
            <a:r>
              <a:rPr lang="kk-KZ" sz="1150" dirty="0" smtClean="0">
                <a:solidFill>
                  <a:prstClr val="black"/>
                </a:solidFill>
                <a:latin typeface="Times New Roman" pitchFamily="18" charset="0"/>
                <a:cs typeface="Times New Roman" pitchFamily="18" charset="0"/>
              </a:rPr>
              <a:t>бұлтты,</a:t>
            </a:r>
            <a:r>
              <a:rPr lang="" sz="1150" dirty="0" smtClean="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жаңбыр, найзағай, күндіз бұршақ. </a:t>
            </a:r>
            <a:r>
              <a:rPr lang="kk-KZ" sz="1150" dirty="0">
                <a:solidFill>
                  <a:prstClr val="black"/>
                </a:solidFill>
                <a:latin typeface="Times New Roman" pitchFamily="18" charset="0"/>
                <a:cs typeface="Times New Roman" pitchFamily="18" charset="0"/>
              </a:rPr>
              <a:t>Жел </a:t>
            </a:r>
            <a:r>
              <a:rPr lang="kk-KZ" sz="1150" dirty="0" smtClean="0">
                <a:solidFill>
                  <a:prstClr val="black"/>
                </a:solidFill>
                <a:latin typeface="Times New Roman" pitchFamily="18" charset="0"/>
                <a:cs typeface="Times New Roman" pitchFamily="18" charset="0"/>
              </a:rPr>
              <a:t>батыстан, оңтүстік-батыстан </a:t>
            </a:r>
            <a:r>
              <a:rPr lang="kk-KZ" sz="1150" dirty="0">
                <a:solidFill>
                  <a:prstClr val="black"/>
                </a:solidFill>
                <a:latin typeface="Times New Roman" pitchFamily="18" charset="0"/>
                <a:cs typeface="Times New Roman" pitchFamily="18" charset="0"/>
              </a:rPr>
              <a:t>соғады, </a:t>
            </a:r>
            <a:r>
              <a:rPr lang="kk-KZ" sz="1150" dirty="0" smtClean="0">
                <a:solidFill>
                  <a:prstClr val="black"/>
                </a:solidFill>
                <a:latin typeface="Times New Roman" pitchFamily="18" charset="0"/>
                <a:cs typeface="Times New Roman" pitchFamily="18" charset="0"/>
              </a:rPr>
              <a:t>күші 7</a:t>
            </a:r>
            <a:r>
              <a:rPr lang="ru-RU" sz="1150" dirty="0" smtClean="0">
                <a:solidFill>
                  <a:prstClr val="black"/>
                </a:solidFill>
                <a:latin typeface="Times New Roman" pitchFamily="18" charset="0"/>
                <a:cs typeface="Times New Roman" pitchFamily="18" charset="0"/>
              </a:rPr>
              <a:t>-12, </a:t>
            </a:r>
            <a:r>
              <a:rPr lang="ru-RU" sz="1150" dirty="0" err="1" smtClean="0">
                <a:solidFill>
                  <a:prstClr val="black"/>
                </a:solidFill>
                <a:latin typeface="Times New Roman" pitchFamily="18" charset="0"/>
                <a:cs typeface="Times New Roman" pitchFamily="18" charset="0"/>
              </a:rPr>
              <a:t>екпіні</a:t>
            </a:r>
            <a:r>
              <a:rPr lang="ru-RU" sz="1150" dirty="0" smtClean="0">
                <a:solidFill>
                  <a:prstClr val="black"/>
                </a:solidFill>
                <a:latin typeface="Times New Roman" pitchFamily="18" charset="0"/>
                <a:cs typeface="Times New Roman" pitchFamily="18" charset="0"/>
              </a:rPr>
              <a:t> 15-20 м/с</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Ауа</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температурасы</a:t>
            </a:r>
            <a:r>
              <a:rPr lang="ru-RU" sz="1150" dirty="0">
                <a:solidFill>
                  <a:prstClr val="black"/>
                </a:solidFill>
                <a:latin typeface="Times New Roman" pitchFamily="18" charset="0"/>
                <a:cs typeface="Times New Roman" pitchFamily="18" charset="0"/>
              </a:rPr>
              <a:t> </a:t>
            </a:r>
            <a:r>
              <a:rPr lang="ru-RU" sz="1150" dirty="0" err="1">
                <a:solidFill>
                  <a:prstClr val="black"/>
                </a:solidFill>
                <a:latin typeface="Times New Roman" pitchFamily="18" charset="0"/>
                <a:cs typeface="Times New Roman" pitchFamily="18" charset="0"/>
              </a:rPr>
              <a:t>түнде</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13-15°, </a:t>
            </a:r>
            <a:r>
              <a:rPr lang="ru-RU" sz="1150" dirty="0" err="1">
                <a:solidFill>
                  <a:prstClr val="black"/>
                </a:solidFill>
                <a:latin typeface="Times New Roman" pitchFamily="18" charset="0"/>
                <a:cs typeface="Times New Roman" pitchFamily="18" charset="0"/>
              </a:rPr>
              <a:t>күндіз</a:t>
            </a:r>
            <a:r>
              <a:rPr lang="ru-RU" sz="1150" dirty="0">
                <a:solidFill>
                  <a:prstClr val="black"/>
                </a:solidFill>
                <a:latin typeface="Times New Roman" pitchFamily="18" charset="0"/>
                <a:cs typeface="Times New Roman" pitchFamily="18" charset="0"/>
              </a:rPr>
              <a:t> </a:t>
            </a:r>
            <a:r>
              <a:rPr lang="ru-RU" sz="1150" dirty="0" smtClean="0">
                <a:solidFill>
                  <a:prstClr val="black"/>
                </a:solidFill>
                <a:latin typeface="Times New Roman" pitchFamily="18" charset="0"/>
                <a:cs typeface="Times New Roman" pitchFamily="18" charset="0"/>
              </a:rPr>
              <a:t>23-25° </a:t>
            </a:r>
            <a:r>
              <a:rPr lang="ru-RU" sz="1150" dirty="0" err="1" smtClean="0">
                <a:solidFill>
                  <a:prstClr val="black"/>
                </a:solidFill>
                <a:latin typeface="Times New Roman" pitchFamily="18" charset="0"/>
                <a:cs typeface="Times New Roman" pitchFamily="18" charset="0"/>
              </a:rPr>
              <a:t>жылы</a:t>
            </a:r>
            <a:r>
              <a:rPr lang="ru-RU" sz="1150" dirty="0" smtClean="0">
                <a:solidFill>
                  <a:prstClr val="black"/>
                </a:solidFill>
                <a:latin typeface="Times New Roman" pitchFamily="18" charset="0"/>
                <a:cs typeface="Times New Roman" pitchFamily="18" charset="0"/>
              </a:rPr>
              <a:t> </a:t>
            </a:r>
            <a:r>
              <a:rPr lang="ru-RU" sz="1150" dirty="0" err="1" smtClean="0">
                <a:solidFill>
                  <a:prstClr val="black"/>
                </a:solidFill>
                <a:latin typeface="Times New Roman" pitchFamily="18" charset="0"/>
                <a:cs typeface="Times New Roman" pitchFamily="18" charset="0"/>
              </a:rPr>
              <a:t>болады</a:t>
            </a:r>
            <a:r>
              <a:rPr lang="ru-RU" sz="1150" dirty="0" smtClean="0">
                <a:solidFill>
                  <a:prstClr val="black"/>
                </a:solidFill>
                <a:latin typeface="Times New Roman" pitchFamily="18" charset="0"/>
                <a:cs typeface="Times New Roman" pitchFamily="18" charset="0"/>
              </a:rPr>
              <a:t>.</a:t>
            </a:r>
          </a:p>
          <a:p>
            <a:pPr algn="just">
              <a:spcBef>
                <a:spcPts val="0"/>
              </a:spcBef>
              <a:defRPr/>
            </a:pPr>
            <a:r>
              <a:rPr lang="kk-KZ" altLang="ru-RU" sz="1150" b="1" dirty="0" smtClean="0">
                <a:latin typeface="Times New Roman" pitchFamily="18" charset="0"/>
                <a:cs typeface="Times New Roman" pitchFamily="18" charset="0"/>
              </a:rPr>
              <a:t> </a:t>
            </a:r>
            <a:endParaRPr lang="ru-RU" altLang="ru-RU" sz="1150" b="1" dirty="0">
              <a:latin typeface="Times New Roman" pitchFamily="18" charset="0"/>
              <a:cs typeface="Times New Roman" pitchFamily="18" charset="0"/>
            </a:endParaRPr>
          </a:p>
          <a:p>
            <a:pPr algn="ctr">
              <a:spcBef>
                <a:spcPts val="0"/>
              </a:spcBef>
              <a:defRPr/>
            </a:pPr>
            <a:r>
              <a:rPr lang="kk-KZ" altLang="ru-RU" sz="1100" b="1" dirty="0">
                <a:latin typeface="Times New Roman" pitchFamily="18" charset="0"/>
                <a:cs typeface="Times New Roman" pitchFamily="18" charset="0"/>
              </a:rPr>
              <a:t> </a:t>
            </a:r>
            <a:r>
              <a:rPr lang="ru-RU" altLang="ru-RU" sz="1100" b="1" dirty="0">
                <a:latin typeface="Times New Roman" pitchFamily="18" charset="0"/>
                <a:cs typeface="Times New Roman" pitchFamily="18" charset="0"/>
              </a:rPr>
              <a:t>202</a:t>
            </a:r>
            <a:r>
              <a:rPr lang="" altLang="ru-RU" sz="1100" b="1" dirty="0">
                <a:latin typeface="Times New Roman" pitchFamily="18" charset="0"/>
                <a:cs typeface="Times New Roman" pitchFamily="18" charset="0"/>
              </a:rPr>
              <a:t>5</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жылғы</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a:t>
            </a:r>
            <a:r>
              <a:rPr lang="" altLang="ru-RU" sz="1100" b="1" dirty="0">
                <a:latin typeface="Times New Roman" pitchFamily="18" charset="0"/>
                <a:cs typeface="Times New Roman" pitchFamily="18" charset="0"/>
              </a:rPr>
              <a:t>8</a:t>
            </a:r>
            <a:r>
              <a:rPr lang="kk-KZ" altLang="ru-RU" sz="1100" b="1" dirty="0">
                <a:latin typeface="Times New Roman" pitchFamily="18" charset="0"/>
                <a:cs typeface="Times New Roman" pitchFamily="18" charset="0"/>
              </a:rPr>
              <a:t> шілдеге</a:t>
            </a:r>
            <a:endParaRPr lang="ru-RU" altLang="ru-RU" sz="1100" b="1" dirty="0">
              <a:latin typeface="Times New Roman" pitchFamily="18" charset="0"/>
              <a:cs typeface="Times New Roman" pitchFamily="18" charset="0"/>
            </a:endParaRPr>
          </a:p>
          <a:p>
            <a:pPr indent="182563" algn="ctr">
              <a:spcBef>
                <a:spcPts val="0"/>
              </a:spcBef>
              <a:defRPr/>
            </a:pPr>
            <a:r>
              <a:rPr lang="" altLang="ru-RU" sz="1100" b="1" dirty="0">
                <a:latin typeface="Times New Roman" panose="02020603050405020304" pitchFamily="18" charset="0"/>
                <a:cs typeface="Times New Roman" panose="02020603050405020304" pitchFamily="18" charset="0"/>
              </a:rPr>
              <a:t>07</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шілде</a:t>
            </a:r>
            <a:r>
              <a:rPr lang="ru-RU" altLang="ru-RU" sz="1100" b="1" dirty="0">
                <a:latin typeface="Times New Roman" pitchFamily="18" charset="0"/>
                <a:cs typeface="Times New Roman"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a:t>
            </a:r>
            <a:r>
              <a:rPr lang="" sz="1100" b="1" dirty="0">
                <a:latin typeface="Times New Roman" panose="02020603050405020304" pitchFamily="18" charset="0"/>
                <a:cs typeface="Times New Roman" panose="02020603050405020304" pitchFamily="18" charset="0"/>
              </a:rPr>
              <a:t>0</a:t>
            </a:r>
            <a:r>
              <a:rPr lang="ru-RU" sz="1100" b="1" dirty="0">
                <a:latin typeface="Times New Roman" panose="02020603050405020304" pitchFamily="18" charset="0"/>
                <a:cs typeface="Times New Roman" panose="02020603050405020304" pitchFamily="18" charset="0"/>
              </a:rPr>
              <a:t>-</a:t>
            </a:r>
            <a:r>
              <a:rPr lang="ru-RU" sz="1100" b="1" dirty="0" err="1">
                <a:latin typeface="Times New Roman" panose="02020603050405020304" pitchFamily="18" charset="0"/>
                <a:cs typeface="Times New Roman" panose="02020603050405020304" pitchFamily="18" charset="0"/>
              </a:rPr>
              <a:t>ден</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0</a:t>
            </a:r>
            <a:r>
              <a:rPr lang="" sz="1100" b="1" dirty="0">
                <a:latin typeface="Times New Roman" panose="02020603050405020304" pitchFamily="18" charset="0"/>
                <a:cs typeface="Times New Roman" panose="02020603050405020304" pitchFamily="18" charset="0"/>
              </a:rPr>
              <a:t>8</a:t>
            </a:r>
            <a:r>
              <a:rPr lang="kk-KZ"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0</a:t>
            </a:r>
            <a:r>
              <a:rPr lang=""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a:t>
            </a:r>
            <a:r>
              <a:rPr lang="kk-KZ" sz="1100" b="1" dirty="0">
                <a:latin typeface="Times New Roman" panose="02020603050405020304" pitchFamily="18" charset="0"/>
                <a:cs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дейін</a:t>
            </a:r>
            <a:endParaRPr lang="ru-RU" sz="1100" b="1" dirty="0">
              <a:latin typeface="Times New Roman" panose="02020603050405020304" pitchFamily="18" charset="0"/>
              <a:cs typeface="Times New Roman" panose="02020603050405020304" pitchFamily="18" charset="0"/>
            </a:endParaRPr>
          </a:p>
          <a:p>
            <a:pPr lvl="0" indent="185738" algn="just"/>
            <a:r>
              <a:rPr lang="kk-KZ" sz="1150" dirty="0" smtClean="0">
                <a:solidFill>
                  <a:prstClr val="black"/>
                </a:solidFill>
                <a:latin typeface="Times New Roman" pitchFamily="18" charset="0"/>
                <a:cs typeface="Times New Roman" pitchFamily="18" charset="0"/>
              </a:rPr>
              <a:t>Көшпелі </a:t>
            </a:r>
            <a:r>
              <a:rPr lang="kk-KZ" sz="1150" dirty="0">
                <a:solidFill>
                  <a:prstClr val="black"/>
                </a:solidFill>
                <a:latin typeface="Times New Roman" pitchFamily="18" charset="0"/>
                <a:cs typeface="Times New Roman" pitchFamily="18" charset="0"/>
              </a:rPr>
              <a:t>бұлтты</a:t>
            </a:r>
            <a:r>
              <a:rPr lang="kk-KZ" sz="1150" dirty="0" smtClean="0">
                <a:solidFill>
                  <a:prstClr val="black"/>
                </a:solidFill>
                <a:latin typeface="Times New Roman" pitchFamily="18" charset="0"/>
                <a:cs typeface="Times New Roman" pitchFamily="18" charset="0"/>
              </a:rPr>
              <a:t>, жаңбыр, найзағай. </a:t>
            </a:r>
            <a:r>
              <a:rPr lang="kk-KZ" sz="1150" dirty="0">
                <a:solidFill>
                  <a:prstClr val="black"/>
                </a:solidFill>
                <a:latin typeface="Times New Roman" pitchFamily="18" charset="0"/>
                <a:cs typeface="Times New Roman" pitchFamily="18" charset="0"/>
              </a:rPr>
              <a:t>Жел </a:t>
            </a:r>
            <a:r>
              <a:rPr lang="kk-KZ" sz="1150" dirty="0" smtClean="0">
                <a:solidFill>
                  <a:prstClr val="black"/>
                </a:solidFill>
                <a:latin typeface="Times New Roman" pitchFamily="18" charset="0"/>
                <a:cs typeface="Times New Roman" pitchFamily="18" charset="0"/>
              </a:rPr>
              <a:t>солтүстік-батыстан соғады</a:t>
            </a:r>
            <a:r>
              <a:rPr lang="kk-KZ" sz="1150" dirty="0">
                <a:solidFill>
                  <a:prstClr val="black"/>
                </a:solidFill>
                <a:latin typeface="Times New Roman" pitchFamily="18" charset="0"/>
                <a:cs typeface="Times New Roman" pitchFamily="18" charset="0"/>
              </a:rPr>
              <a:t>, </a:t>
            </a:r>
            <a:r>
              <a:rPr lang="kk-KZ" sz="1150" dirty="0" smtClean="0">
                <a:solidFill>
                  <a:prstClr val="black"/>
                </a:solidFill>
                <a:latin typeface="Times New Roman" pitchFamily="18" charset="0"/>
                <a:cs typeface="Times New Roman" pitchFamily="18" charset="0"/>
              </a:rPr>
              <a:t>күші 7-12 м/с</a:t>
            </a:r>
            <a:r>
              <a:rPr lang="kk-KZ" sz="1150" dirty="0">
                <a:solidFill>
                  <a:prstClr val="black"/>
                </a:solidFill>
                <a:latin typeface="Times New Roman" pitchFamily="18" charset="0"/>
                <a:cs typeface="Times New Roman" pitchFamily="18" charset="0"/>
              </a:rPr>
              <a:t>. Ауа </a:t>
            </a:r>
            <a:r>
              <a:rPr lang="kk-KZ" sz="1150">
                <a:solidFill>
                  <a:prstClr val="black"/>
                </a:solidFill>
                <a:latin typeface="Times New Roman" pitchFamily="18" charset="0"/>
                <a:cs typeface="Times New Roman" pitchFamily="18" charset="0"/>
              </a:rPr>
              <a:t>температурасы </a:t>
            </a:r>
            <a:r>
              <a:rPr lang="kk-KZ" sz="1150" smtClean="0">
                <a:solidFill>
                  <a:prstClr val="black"/>
                </a:solidFill>
                <a:latin typeface="Times New Roman" pitchFamily="18" charset="0"/>
                <a:cs typeface="Times New Roman" pitchFamily="18" charset="0"/>
              </a:rPr>
              <a:t>13-15° </a:t>
            </a:r>
            <a:r>
              <a:rPr lang="kk-KZ" sz="1150" dirty="0">
                <a:solidFill>
                  <a:prstClr val="black"/>
                </a:solidFill>
                <a:latin typeface="Times New Roman" pitchFamily="18" charset="0"/>
                <a:cs typeface="Times New Roman" pitchFamily="18" charset="0"/>
              </a:rPr>
              <a:t>жылы болады.</a:t>
            </a:r>
            <a:r>
              <a:rPr lang="kk-KZ" sz="115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239620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44850"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8087581"/>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Күкіртсітегі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a:t>
            </a:r>
            <a:r>
              <a:rPr lang="" altLang="ru-RU" sz="1200" b="1" i="1" dirty="0" smtClean="0">
                <a:solidFill>
                  <a:srgbClr val="000000"/>
                </a:solidFill>
                <a:latin typeface="Times New Roman" panose="02020603050405020304" pitchFamily="18" charset="0"/>
                <a:cs typeface="Times New Roman" panose="02020603050405020304" pitchFamily="18" charset="0"/>
              </a:rPr>
              <a:t>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21120</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3606</cp:revision>
  <cp:lastPrinted>2021-07-01T03:56:27Z</cp:lastPrinted>
  <dcterms:created xsi:type="dcterms:W3CDTF">2018-03-27T06:03:00Z</dcterms:created>
  <dcterms:modified xsi:type="dcterms:W3CDTF">2025-07-06T07:59:47Z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