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333968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шілдеге 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түнде </a:t>
            </a:r>
            <a:r>
              <a:rPr lang="kk-KZ" sz="1200" kern="900" dirty="0" smtClean="0">
                <a:solidFill>
                  <a:srgbClr val="000000"/>
                </a:solidFill>
                <a:latin typeface="Times New Roman" panose="02020603050405020304" pitchFamily="18" charset="0"/>
                <a:ea typeface="Times New Roman" panose="02020603050405020304" pitchFamily="18" charset="0"/>
              </a:rPr>
              <a:t>жаңбыр, </a:t>
            </a:r>
            <a:r>
              <a:rPr lang="kk-KZ" sz="1200" kern="900" dirty="0" smtClean="0">
                <a:solidFill>
                  <a:srgbClr val="000000"/>
                </a:solidFill>
                <a:latin typeface="Times New Roman" panose="02020603050405020304" pitchFamily="18" charset="0"/>
                <a:ea typeface="Times New Roman" panose="02020603050405020304" pitchFamily="18" charset="0"/>
              </a:rPr>
              <a:t>найзағай.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солтүстіктен </a:t>
            </a:r>
            <a:r>
              <a:rPr lang="kk-KZ" sz="1200" dirty="0" smtClean="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a:t>
            </a:r>
            <a:r>
              <a:rPr lang="kk-KZ" sz="1200" dirty="0" smtClean="0">
                <a:solidFill>
                  <a:prstClr val="black"/>
                </a:solidFill>
                <a:latin typeface="Times New Roman" panose="02020603050405020304" pitchFamily="18" charset="0"/>
                <a:cs typeface="Times New Roman" panose="02020603050405020304" pitchFamily="18" charset="0"/>
              </a:rPr>
              <a:t>тен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7902474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түнде </a:t>
            </a:r>
            <a:r>
              <a:rPr lang="kk-KZ" sz="1200" dirty="0" smtClean="0">
                <a:solidFill>
                  <a:prstClr val="black"/>
                </a:solidFill>
                <a:latin typeface="Times New Roman" panose="02020603050405020304" pitchFamily="18" charset="0"/>
                <a:cs typeface="Times New Roman" panose="02020603050405020304" pitchFamily="18" charset="0"/>
              </a:rPr>
              <a:t>08 </a:t>
            </a:r>
            <a:r>
              <a:rPr lang="kk-KZ" sz="1200" dirty="0" smtClean="0">
                <a:solidFill>
                  <a:prstClr val="black"/>
                </a:solidFill>
                <a:latin typeface="Times New Roman" panose="02020603050405020304" pitchFamily="18" charset="0"/>
                <a:cs typeface="Times New Roman" panose="02020603050405020304" pitchFamily="18" charset="0"/>
              </a:rPr>
              <a:t>шілдеге 2025 </a:t>
            </a:r>
            <a:r>
              <a:rPr lang="kk-KZ" sz="1200" dirty="0">
                <a:solidFill>
                  <a:prstClr val="black"/>
                </a:solidFill>
                <a:latin typeface="Times New Roman" panose="02020603050405020304" pitchFamily="18" charset="0"/>
                <a:cs typeface="Times New Roman" panose="02020603050405020304" pitchFamily="18" charset="0"/>
              </a:rPr>
              <a:t>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ықпал етеді.</a:t>
            </a:r>
          </a:p>
          <a:p>
            <a:pPr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25070</TotalTime>
  <Words>584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4895</cp:revision>
  <cp:lastPrinted>2021-07-01T07:38:07Z</cp:lastPrinted>
  <dcterms:created xsi:type="dcterms:W3CDTF">2018-03-27T06:03:00Z</dcterms:created>
  <dcterms:modified xsi:type="dcterms:W3CDTF">2025-07-06T07:00:06Z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