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7358198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07</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a:solidFill>
                  <a:srgbClr val="000000"/>
                </a:solidFill>
                <a:latin typeface="Times New Roman" panose="02020603050405020304" pitchFamily="18" charset="0"/>
                <a:cs typeface="Times New Roman" panose="02020603050405020304" pitchFamily="18" charset="0"/>
              </a:rPr>
              <a:t>6</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07</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солтүстіктен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smtClean="0">
                <a:latin typeface="Times New Roman" panose="02020603050405020304" pitchFamily="18" charset="0"/>
                <a:cs typeface="Times New Roman" panose="02020603050405020304" pitchFamily="18" charset="0"/>
              </a:rPr>
              <a:t>түнде </a:t>
            </a:r>
            <a:r>
              <a:rPr lang="kk-KZ" sz="1200" smtClean="0">
                <a:latin typeface="Times New Roman" panose="02020603050405020304" pitchFamily="18" charset="0"/>
                <a:cs typeface="Times New Roman" panose="02020603050405020304" pitchFamily="18" charset="0"/>
              </a:rPr>
              <a:t>20-22, </a:t>
            </a:r>
            <a:r>
              <a:rPr lang="kk-KZ" sz="1200" dirty="0" smtClean="0">
                <a:latin typeface="Times New Roman" panose="02020603050405020304" pitchFamily="18" charset="0"/>
                <a:cs typeface="Times New Roman" panose="02020603050405020304" pitchFamily="18" charset="0"/>
              </a:rPr>
              <a:t>күндіз 37-39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жауын-шашынсыз. </a:t>
            </a:r>
            <a:r>
              <a:rPr lang="kk-KZ" sz="1200" dirty="0" smtClean="0">
                <a:latin typeface="Times New Roman" panose="02020603050405020304" pitchFamily="18" charset="0"/>
                <a:cs typeface="Times New Roman" panose="02020603050405020304" pitchFamily="18" charset="0"/>
              </a:rPr>
              <a:t>Жел солтүстіктен 7-12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21-23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07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08 </a:t>
            </a:r>
            <a:r>
              <a:rPr lang="ru-RU" sz="1200" dirty="0" err="1" smtClean="0">
                <a:solidFill>
                  <a:schemeClr val="tx1"/>
                </a:solidFill>
                <a:latin typeface="Times New Roman" pitchFamily="18" charset="0"/>
                <a:cs typeface="Times New Roman" pitchFamily="18" charset="0"/>
              </a:rPr>
              <a:t>шілдеге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07270639"/>
              </p:ext>
            </p:extLst>
          </p:nvPr>
        </p:nvGraphicFramePr>
        <p:xfrm>
          <a:off x="5000894" y="4527764"/>
          <a:ext cx="4691064" cy="180976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34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0.116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606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0.121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Times New Roman" panose="02020603050405020304" pitchFamily="18" charset="0"/>
                          <a:cs typeface="Times New Roman" panose="02020603050405020304" pitchFamily="18" charset="0"/>
                        </a:rPr>
                        <a:t>0.051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766799359"/>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Бақытжан</a:t>
                        </a:r>
                        <a:r>
                          <a:rPr lang="ru-RU" altLang="x-none" sz="800" b="0" dirty="0" smtClean="0">
                            <a:latin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16013</TotalTime>
  <Words>531</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3741</cp:revision>
  <cp:lastPrinted>2021-07-01T07:38:07Z</cp:lastPrinted>
  <dcterms:created xsi:type="dcterms:W3CDTF">2018-03-27T06:03:00Z</dcterms:created>
  <dcterms:modified xsi:type="dcterms:W3CDTF">2025-07-06T06:56:12Z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