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3295822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187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06</a:t>
                      </a:r>
                      <a:r>
                        <a:rPr lang="ru-RU" baseline="0" dirty="0"/>
                        <a:t>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9832" y="245852"/>
            <a:ext cx="4710749" cy="22621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07</a:t>
            </a:r>
            <a:r>
              <a:rPr lang="kk-KZ" altLang="ru-RU" sz="1100" b="1" kern="0" dirty="0">
                <a:solidFill>
                  <a:srgbClr val="000000"/>
                </a:solidFill>
                <a:latin typeface="Times New Roman" pitchFamily="18" charset="0"/>
                <a:ea typeface="Calibri"/>
                <a:cs typeface="Times New Roman" pitchFamily="18" charset="0"/>
                <a:sym typeface="Calibri"/>
              </a:rPr>
              <a:t> шілдеге</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06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07 </a:t>
            </a:r>
            <a:r>
              <a:rPr lang="ru-RU" altLang="ru-RU" sz="1100" b="1" kern="0" dirty="0" err="1">
                <a:solidFill>
                  <a:srgbClr val="000000"/>
                </a:solidFill>
                <a:latin typeface="Times New Roman" pitchFamily="18" charset="0"/>
                <a:ea typeface="Calibri"/>
                <a:cs typeface="Times New Roman" pitchFamily="18" charset="0"/>
                <a:sym typeface="Calibri"/>
              </a:rPr>
              <a:t>шілде</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күндіз жаңбыр, найзағай, бұршақ күтіледі. Солтүстік-батыстан жел соғады, түнде күші 2-7, күндіз 9-14, кей уақытта </a:t>
            </a:r>
            <a:r>
              <a:rPr lang="kk-KZ" sz="1100">
                <a:solidFill>
                  <a:prstClr val="black"/>
                </a:solidFill>
                <a:latin typeface="Times New Roman" pitchFamily="18" charset="0"/>
                <a:ea typeface="Calibri"/>
                <a:cs typeface="Times New Roman" pitchFamily="18" charset="0"/>
              </a:rPr>
              <a:t>екпіні          15-20 </a:t>
            </a:r>
            <a:r>
              <a:rPr lang="kk-KZ" sz="1100" dirty="0">
                <a:solidFill>
                  <a:prstClr val="black"/>
                </a:solidFill>
                <a:latin typeface="Times New Roman" pitchFamily="18" charset="0"/>
                <a:ea typeface="Calibri"/>
                <a:cs typeface="Times New Roman" pitchFamily="18" charset="0"/>
              </a:rPr>
              <a:t>м/с. Ауа температурасы түнде 15-17, күндіз 25-27 градус жылы.</a:t>
            </a: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08 ш</a:t>
            </a:r>
            <a:r>
              <a:rPr lang="kk-KZ" altLang="ru-RU" sz="110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07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kern="0" dirty="0">
                <a:solidFill>
                  <a:srgbClr val="000000"/>
                </a:solidFill>
                <a:latin typeface="Times New Roman" pitchFamily="18" charset="0"/>
                <a:ea typeface="Calibri"/>
                <a:cs typeface="Times New Roman" pitchFamily="18" charset="0"/>
                <a:sym typeface="Calibri"/>
              </a:rPr>
              <a:t>08 шілде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9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жауын-шашынсыз.</a:t>
            </a:r>
            <a:r>
              <a:rPr lang="ru-RU" altLang="ru-RU" sz="1100" dirty="0">
                <a:latin typeface="Times New Roman" panose="02020603050405020304" pitchFamily="18" charset="0"/>
                <a:ea typeface="Calibri"/>
                <a:cs typeface="Times New Roman" panose="02020603050405020304" pitchFamily="18" charset="0"/>
              </a:rPr>
              <a:t> </a:t>
            </a:r>
            <a:r>
              <a:rPr lang="kk-KZ" altLang="ru-RU" sz="1100" dirty="0">
                <a:solidFill>
                  <a:prstClr val="black"/>
                </a:solidFill>
                <a:latin typeface="Times New Roman" pitchFamily="18" charset="0"/>
                <a:ea typeface="Calibri"/>
                <a:cs typeface="Times New Roman" pitchFamily="18" charset="0"/>
              </a:rPr>
              <a:t>С</a:t>
            </a:r>
            <a:r>
              <a:rPr lang="kk-KZ" sz="1100" dirty="0">
                <a:solidFill>
                  <a:prstClr val="black"/>
                </a:solidFill>
                <a:latin typeface="Times New Roman" pitchFamily="18" charset="0"/>
                <a:ea typeface="Calibri"/>
                <a:cs typeface="Times New Roman" pitchFamily="18" charset="0"/>
              </a:rPr>
              <a:t>олтүстіктен, солтүстік-шығыстан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температурасы 13-15 градус жылы.</a:t>
            </a:r>
          </a:p>
        </p:txBody>
      </p:sp>
      <p:graphicFrame>
        <p:nvGraphicFramePr>
          <p:cNvPr id="27" name="Table"/>
          <p:cNvGraphicFramePr/>
          <p:nvPr>
            <p:extLst>
              <p:ext uri="{D42A27DB-BD31-4B8C-83A1-F6EECF244321}">
                <p14:modId xmlns:p14="http://schemas.microsoft.com/office/powerpoint/2010/main" val="3272262201"/>
              </p:ext>
            </p:extLst>
          </p:nvPr>
        </p:nvGraphicFramePr>
        <p:xfrm>
          <a:off x="5079208" y="4168750"/>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06</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634834"/>
            <a:ext cx="4641057"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b="1" dirty="0">
                <a:solidFill>
                  <a:schemeClr val="tx1"/>
                </a:solidFill>
                <a:latin typeface="Times New Roman" pitchFamily="18" charset="0"/>
                <a:cs typeface="Times New Roman" pitchFamily="18" charset="0"/>
                <a:sym typeface="+mn-ea"/>
              </a:rPr>
              <a:t>сейілуіне</a:t>
            </a:r>
            <a:r>
              <a:rPr lang="kk-KZ"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Сүгірәлі Н</a:t>
            </a:r>
            <a:r>
              <a:rPr lang="ru-RU"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2395</TotalTime>
  <Words>656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185</cp:revision>
  <dcterms:modified xsi:type="dcterms:W3CDTF">2025-07-06T07:36:32Z</dcterms:modified>
</cp:coreProperties>
</file>