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33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187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06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952525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16</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0,03</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14</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0,1</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18</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0,05</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a:t>0,0</a:t>
                      </a:r>
                      <a:endParaRPr lang="ru-RU" sz="1200"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06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күндіз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 </a:t>
            </a:r>
            <a:r>
              <a:rPr lang="kk-KZ" sz="1100" dirty="0">
                <a:latin typeface="Times New Roman" pitchFamily="18" charset="0"/>
                <a:cs typeface="Times New Roman" pitchFamily="18" charset="0"/>
              </a:rPr>
              <a:t>Солтүстік-батыстан 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9-14, </a:t>
            </a:r>
            <a:r>
              <a:rPr lang="kk-KZ" sz="1100" dirty="0" smtClean="0">
                <a:latin typeface="Times New Roman" pitchFamily="18" charset="0"/>
                <a:cs typeface="Times New Roman" pitchFamily="18" charset="0"/>
              </a:rPr>
              <a:t>екпіні15-20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sz="1100" b="1" dirty="0" smtClean="0">
                <a:latin typeface="Times New Roman" pitchFamily="18" charset="0"/>
                <a:cs typeface="Times New Roman" pitchFamily="18" charset="0"/>
              </a:rPr>
              <a:t>08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a:t>
            </a:r>
            <a:r>
              <a:rPr lang="ru-RU" sz="1100" dirty="0" err="1">
                <a:latin typeface="Times New Roman" pitchFamily="18" charset="0"/>
                <a:cs typeface="Times New Roman" pitchFamily="18" charset="0"/>
              </a:rPr>
              <a:t>ұлтты, 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солтүстік-</a:t>
            </a:r>
            <a:r>
              <a:rPr lang="kk-KZ" sz="1100" dirty="0" smtClean="0">
                <a:latin typeface="Times New Roman" pitchFamily="18" charset="0"/>
                <a:cs typeface="Times New Roman" pitchFamily="18" charset="0"/>
              </a:rPr>
              <a:t>шығыстан</a:t>
            </a:r>
            <a:r>
              <a:rPr lang="kk-KZ" sz="1100" dirty="0" smtClean="0"/>
              <a:t>,</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07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08</a:t>
            </a:r>
            <a:r>
              <a:rPr lang="ru-RU"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16681</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6557</cp:revision>
  <cp:lastPrinted>2021-07-01T03:56:27Z</cp:lastPrinted>
  <dcterms:created xsi:type="dcterms:W3CDTF">2018-03-27T06:03:00Z</dcterms:created>
  <dcterms:modified xsi:type="dcterms:W3CDTF">2025-07-06T06:39:24Z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