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81668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07 шіледеге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07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С</a:t>
            </a:r>
            <a:r>
              <a:rPr lang="kk-KZ" sz="1200" kern="1400" dirty="0" smtClean="0">
                <a:solidFill>
                  <a:srgbClr val="000000"/>
                </a:solidFill>
                <a:latin typeface="Times New Roman" panose="02020603050405020304" pitchFamily="18" charset="0"/>
              </a:rPr>
              <a:t>олтүстіктен </a:t>
            </a:r>
            <a:r>
              <a:rPr lang="kk-KZ" sz="1200" kern="1400" dirty="0" smtClean="0">
                <a:solidFill>
                  <a:srgbClr val="000000"/>
                </a:solidFill>
                <a:latin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27-29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07 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08 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kern="1400" dirty="0" smtClean="0">
                <a:solidFill>
                  <a:srgbClr val="000000"/>
                </a:solidFill>
                <a:latin typeface="Times New Roman" panose="02020603050405020304" pitchFamily="18" charset="0"/>
              </a:rPr>
              <a:t>Солтүстіктен </a:t>
            </a:r>
            <a:r>
              <a:rPr lang="kk-KZ" sz="1200" kern="1400" dirty="0" smtClean="0">
                <a:solidFill>
                  <a:srgbClr val="000000"/>
                </a:solidFill>
                <a:latin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a:t>
            </a:r>
            <a:r>
              <a:rPr lang="kk-KZ" sz="1200" dirty="0" smtClean="0">
                <a:latin typeface="Times New Roman" panose="02020603050405020304" pitchFamily="18" charset="0"/>
                <a:cs typeface="Times New Roman" panose="02020603050405020304" pitchFamily="18" charset="0"/>
              </a:rPr>
              <a:t>-8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13-15 градус 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3504401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2436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0.563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07 шілдеде, 08 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a:t>
            </a:r>
            <a:r>
              <a:rPr lang="kk-KZ"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30231</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5783</cp:revision>
  <cp:lastPrinted>2021-07-01T07:38:07Z</cp:lastPrinted>
  <dcterms:created xsi:type="dcterms:W3CDTF">2018-03-27T06:03:00Z</dcterms:created>
  <dcterms:modified xsi:type="dcterms:W3CDTF">2025-07-06T10:28:16Z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