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716"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276957220"/>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187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610977160"/>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56</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0,351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363</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0,073</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шілде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07 </a:t>
            </a:r>
            <a:r>
              <a:rPr lang="kk-KZ" altLang="ru-RU" sz="1150" b="1" dirty="0" smtClean="0">
                <a:latin typeface="Times New Roman" pitchFamily="18" charset="0"/>
                <a:cs typeface="Times New Roman" pitchFamily="18" charset="0"/>
              </a:rPr>
              <a:t>шілде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06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07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Аздаған </a:t>
            </a:r>
            <a:r>
              <a:rPr lang="kk-KZ" sz="1200" kern="1400" dirty="0">
                <a:latin typeface="Times New Roman"/>
                <a:ea typeface="Times New Roman"/>
              </a:rPr>
              <a:t>бұлтты, жауын-шашынсыз. </a:t>
            </a:r>
            <a:r>
              <a:rPr lang="kk-KZ" sz="1200" kern="1400" dirty="0" smtClean="0">
                <a:latin typeface="Times New Roman"/>
                <a:ea typeface="Times New Roman"/>
              </a:rPr>
              <a:t>Солтүстіктен, солтүстік-шығыстан </a:t>
            </a:r>
            <a:r>
              <a:rPr lang="kk-KZ" sz="1200" kern="1400" dirty="0">
                <a:latin typeface="Times New Roman"/>
                <a:ea typeface="Times New Roman"/>
              </a:rPr>
              <a:t>жел соғады, күші </a:t>
            </a:r>
            <a:r>
              <a:rPr lang="kk-KZ" sz="1200" kern="1400" dirty="0" smtClean="0">
                <a:latin typeface="Times New Roman"/>
                <a:ea typeface="Times New Roman"/>
              </a:rPr>
              <a:t>5-10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20-22, күндіз 32-34 жылы.</a:t>
            </a: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07</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шілде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шілде</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Аздаған бұлтты, жауын-шашынсыз</a:t>
            </a:r>
            <a:r>
              <a:rPr lang="kk-KZ" sz="1200" kern="1400" dirty="0" smtClean="0">
                <a:latin typeface="Times New Roman"/>
                <a:ea typeface="Times New Roman"/>
              </a:rPr>
              <a:t>. </a:t>
            </a:r>
            <a:r>
              <a:rPr lang="kk-KZ" sz="1200" kern="1400" dirty="0" smtClean="0">
                <a:latin typeface="Times New Roman"/>
                <a:ea typeface="Times New Roman"/>
              </a:rPr>
              <a:t>Солтүстік-шығыстан</a:t>
            </a:r>
            <a:r>
              <a:rPr lang="kk-KZ" sz="1200" kern="1400" dirty="0" smtClean="0">
                <a:latin typeface="Times New Roman"/>
                <a:ea typeface="Times New Roman"/>
              </a:rPr>
              <a:t> </a:t>
            </a:r>
            <a:r>
              <a:rPr lang="kk-KZ" sz="1200" kern="1400" dirty="0" smtClean="0">
                <a:latin typeface="Times New Roman"/>
                <a:ea typeface="Times New Roman"/>
              </a:rPr>
              <a:t>жел соғады, күші </a:t>
            </a:r>
            <a:r>
              <a:rPr lang="kk-KZ" sz="1200" kern="1400" dirty="0" smtClean="0">
                <a:latin typeface="Times New Roman"/>
                <a:ea typeface="Times New Roman"/>
              </a:rPr>
              <a:t>7-12 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18-20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ыдырауына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a:t>
            </a:r>
            <a:r>
              <a:rPr lang="kk-KZ"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28628</TotalTime>
  <Words>572</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4727</cp:revision>
  <cp:lastPrinted>2023-02-06T06:57:51Z</cp:lastPrinted>
  <dcterms:created xsi:type="dcterms:W3CDTF">2018-03-27T06:03:00Z</dcterms:created>
  <dcterms:modified xsi:type="dcterms:W3CDTF">2025-07-06T06:57:39Z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