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7" d="100"/>
          <a:sy n="107" d="100"/>
        </p:scale>
        <p:origin x="63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14631810"/>
              </p:ext>
            </p:extLst>
          </p:nvPr>
        </p:nvGraphicFramePr>
        <p:xfrm>
          <a:off x="307975" y="251534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18</a:t>
                      </a:r>
                      <a:r>
                        <a:rPr lang="" altLang="x-none" sz="1600" b="1" i="1" dirty="0" smtClean="0">
                          <a:solidFill>
                            <a:srgbClr val="002060"/>
                          </a:solidFill>
                          <a:latin typeface="Times New Roman" panose="02020603050405020304" pitchFamily="18" charset="0"/>
                          <a:cs typeface="Times New Roman" panose="02020603050405020304" pitchFamily="18" charset="0"/>
                        </a:rPr>
                        <a:t>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0</a:t>
                      </a:r>
                      <a:r>
                        <a:rPr lang="" altLang="zh-CN" sz="1200" b="1" i="1" baseline="0"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шілде</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22632"/>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a:latin typeface="Times New Roman" panose="02020603050405020304" pitchFamily="18" charset="0"/>
                <a:cs typeface="Times New Roman" panose="02020603050405020304" pitchFamily="18" charset="0"/>
              </a:rPr>
              <a:t>07</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a:t>
            </a:r>
            <a:r>
              <a:rPr lang="" altLang="ru-RU" sz="1200" b="1" dirty="0">
                <a:latin typeface="Times New Roman" pitchFamily="18" charset="0"/>
                <a:cs typeface="Times New Roman" pitchFamily="18" charset="0"/>
              </a:rPr>
              <a:t>6</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 altLang="ru-RU" sz="1200" b="1" dirty="0">
                <a:latin typeface="Times New Roman" panose="02020603050405020304" pitchFamily="18" charset="0"/>
                <a:cs typeface="Times New Roman" panose="02020603050405020304" pitchFamily="18" charset="0"/>
              </a:rPr>
              <a:t>07</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жаңбыр, найзағай, </a:t>
            </a:r>
            <a:r>
              <a:rPr lang="kk-KZ" sz="1200" dirty="0" smtClean="0">
                <a:solidFill>
                  <a:prstClr val="black"/>
                </a:solidFill>
                <a:latin typeface="Times New Roman" pitchFamily="18" charset="0"/>
                <a:cs typeface="Times New Roman" pitchFamily="18" charset="0"/>
              </a:rPr>
              <a:t>күндіз </a:t>
            </a:r>
            <a:r>
              <a:rPr lang="kk-KZ" sz="1200" dirty="0">
                <a:solidFill>
                  <a:prstClr val="black"/>
                </a:solidFill>
                <a:latin typeface="Times New Roman" pitchFamily="18" charset="0"/>
                <a:cs typeface="Times New Roman" pitchFamily="18" charset="0"/>
              </a:rPr>
              <a:t>бұршақ.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батыстан, солтүстік-батыстан </a:t>
            </a:r>
            <a:r>
              <a:rPr lang="kk-KZ" sz="1200" dirty="0">
                <a:solidFill>
                  <a:prstClr val="black"/>
                </a:solidFill>
                <a:latin typeface="Times New Roman" pitchFamily="18" charset="0"/>
                <a:cs typeface="Times New Roman" pitchFamily="18" charset="0"/>
              </a:rPr>
              <a:t>соғады, </a:t>
            </a:r>
            <a:r>
              <a:rPr lang="kk-KZ" sz="1200" dirty="0">
                <a:solidFill>
                  <a:prstClr val="black"/>
                </a:solidFill>
                <a:latin typeface="Times New Roman" pitchFamily="18" charset="0"/>
                <a:cs typeface="Times New Roman" pitchFamily="18" charset="0"/>
              </a:rPr>
              <a:t>күші 7</a:t>
            </a:r>
            <a:r>
              <a:rPr lang="ru-RU" sz="1200" dirty="0">
                <a:solidFill>
                  <a:prstClr val="black"/>
                </a:solidFill>
                <a:latin typeface="Times New Roman" pitchFamily="18" charset="0"/>
                <a:cs typeface="Times New Roman" pitchFamily="18" charset="0"/>
              </a:rPr>
              <a:t>-12, </a:t>
            </a:r>
            <a:r>
              <a:rPr lang="ru-RU" sz="1200" dirty="0" err="1">
                <a:solidFill>
                  <a:prstClr val="black"/>
                </a:solidFill>
                <a:latin typeface="Times New Roman" pitchFamily="18" charset="0"/>
                <a:cs typeface="Times New Roman" pitchFamily="18" charset="0"/>
              </a:rPr>
              <a:t>екпіні</a:t>
            </a:r>
            <a:r>
              <a:rPr lang="ru-RU" sz="1200" dirty="0">
                <a:solidFill>
                  <a:prstClr val="black"/>
                </a:solidFill>
                <a:latin typeface="Times New Roman" pitchFamily="18" charset="0"/>
                <a:cs typeface="Times New Roman" pitchFamily="18" charset="0"/>
              </a:rPr>
              <a:t> 15-20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a:t>
            </a:r>
            <a:r>
              <a:rPr lang="kk-KZ" sz="1200" dirty="0">
                <a:solidFill>
                  <a:prstClr val="black"/>
                </a:solidFill>
                <a:latin typeface="Times New Roman" pitchFamily="18" charset="0"/>
                <a:cs typeface="Times New Roman" pitchFamily="18" charset="0"/>
              </a:rPr>
              <a:t>3</a:t>
            </a:r>
            <a:r>
              <a:rPr lang="ru-RU" sz="1200" dirty="0" smtClean="0">
                <a:solidFill>
                  <a:prstClr val="black"/>
                </a:solidFill>
                <a:latin typeface="Times New Roman" pitchFamily="18" charset="0"/>
                <a:cs typeface="Times New Roman" pitchFamily="18" charset="0"/>
              </a:rPr>
              <a:t>-1</a:t>
            </a:r>
            <a:r>
              <a:rPr lang="kk-KZ" sz="1200" dirty="0">
                <a:solidFill>
                  <a:prstClr val="black"/>
                </a:solidFill>
                <a:latin typeface="Times New Roman" pitchFamily="18" charset="0"/>
                <a:cs typeface="Times New Roman" pitchFamily="18" charset="0"/>
              </a:rPr>
              <a:t>5</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24-26°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r>
              <a:rPr lang="kk-KZ" altLang="ru-RU" sz="1200" b="1" dirty="0">
                <a:latin typeface="Times New Roman" pitchFamily="18" charset="0"/>
                <a:cs typeface="Times New Roman" pitchFamily="18" charset="0"/>
              </a:rPr>
              <a:t> </a:t>
            </a:r>
            <a:endParaRPr lang="ru-RU"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0</a:t>
            </a:r>
            <a:r>
              <a:rPr lang="" altLang="ru-RU" sz="1200" b="1" dirty="0">
                <a:latin typeface="Times New Roman" pitchFamily="18" charset="0"/>
                <a:cs typeface="Times New Roman" pitchFamily="18" charset="0"/>
              </a:rPr>
              <a:t>8</a:t>
            </a:r>
            <a:r>
              <a:rPr lang="kk-KZ" altLang="ru-RU" sz="1200" b="1" dirty="0">
                <a:latin typeface="Times New Roman" pitchFamily="18" charset="0"/>
                <a:cs typeface="Times New Roman" pitchFamily="18" charset="0"/>
              </a:rPr>
              <a:t> шілдеге</a:t>
            </a:r>
            <a:endParaRPr lang="ru-RU" altLang="ru-RU" sz="1200" b="1" dirty="0">
              <a:latin typeface="Times New Roman" pitchFamily="18" charset="0"/>
              <a:cs typeface="Times New Roman" pitchFamily="18" charset="0"/>
            </a:endParaRPr>
          </a:p>
          <a:p>
            <a:pPr indent="182563" algn="ctr">
              <a:spcBef>
                <a:spcPts val="0"/>
              </a:spcBef>
              <a:defRPr/>
            </a:pPr>
            <a:r>
              <a:rPr lang="" altLang="ru-RU" sz="1200" b="1" dirty="0">
                <a:latin typeface="Times New Roman" panose="02020603050405020304" pitchFamily="18" charset="0"/>
                <a:cs typeface="Times New Roman" panose="02020603050405020304" pitchFamily="18" charset="0"/>
              </a:rPr>
              <a:t>07</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a:t>
            </a:r>
            <a:r>
              <a:rPr lang="" sz="1200" b="1" dirty="0">
                <a:latin typeface="Times New Roman" panose="02020603050405020304" pitchFamily="18" charset="0"/>
                <a:cs typeface="Times New Roman" panose="02020603050405020304" pitchFamily="18" charset="0"/>
              </a:rPr>
              <a:t>8</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жаңбыр, найзағай. Жел солтүстік-батыстан соғады, күші </a:t>
            </a:r>
            <a:r>
              <a:rPr lang="kk-KZ" sz="1200" dirty="0" smtClean="0">
                <a:solidFill>
                  <a:prstClr val="black"/>
                </a:solidFill>
                <a:latin typeface="Times New Roman" pitchFamily="18" charset="0"/>
                <a:cs typeface="Times New Roman" pitchFamily="18" charset="0"/>
              </a:rPr>
              <a:t>7-12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3</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59630" y="335729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53000" y="245338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84521337"/>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5352" y="5990040"/>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a:solidFill>
                  <a:srgbClr val="000000"/>
                </a:solidFill>
                <a:latin typeface="Times New Roman" panose="02020603050405020304" pitchFamily="18" charset="0"/>
                <a:cs typeface="Times New Roman" panose="02020603050405020304" pitchFamily="18" charset="0"/>
              </a:rPr>
              <a:t>Абдрахманова Н.Е.</a:t>
            </a:r>
            <a:r>
              <a:rPr lang="ru-RU" altLang="ru-RU" sz="1200" b="1" i="1" dirty="0">
                <a:solidFill>
                  <a:srgbClr val="000000"/>
                </a:solidFill>
                <a:latin typeface="Times New Roman" panose="02020603050405020304" pitchFamily="18" charset="0"/>
                <a:cs typeface="Times New Roman" panose="02020603050405020304" pitchFamily="18" charset="0"/>
              </a:rPr>
              <a:t> / </a:t>
            </a:r>
            <a:r>
              <a:rPr lang=""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18197</TotalTime>
  <Words>597</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3357</cp:revision>
  <cp:lastPrinted>2021-07-01T03:56:27Z</cp:lastPrinted>
  <dcterms:created xsi:type="dcterms:W3CDTF">2018-03-27T06:03:00Z</dcterms:created>
  <dcterms:modified xsi:type="dcterms:W3CDTF">2025-07-06T08:09:59Z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