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083262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729041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42810"/>
            <a:ext cx="4726961" cy="1415772"/>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07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06 шілде с. 20-ден 07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9-14 күндіз екпіні 15-20 м/с. Ауа температурасы түнде 15-17, </a:t>
            </a:r>
            <a:r>
              <a:rPr lang="kk-KZ" sz="1100">
                <a:latin typeface="Times New Roman" panose="02020603050405020304" pitchFamily="18" charset="0"/>
                <a:cs typeface="Times New Roman" panose="02020603050405020304" pitchFamily="18" charset="0"/>
              </a:rPr>
              <a:t>күндіз 24-26 </a:t>
            </a:r>
            <a:r>
              <a:rPr lang="kk-KZ" sz="1100" dirty="0">
                <a:latin typeface="Times New Roman" panose="02020603050405020304" pitchFamily="18" charset="0"/>
                <a:cs typeface="Times New Roman" panose="02020603050405020304" pitchFamily="18" charset="0"/>
              </a:rPr>
              <a:t>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08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07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08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cs typeface="Times New Roman" panose="02020603050405020304" pitchFamily="18" charset="0"/>
              </a:rPr>
              <a:t>ұлтты, жаңбыр, найзағай.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15-17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050" dirty="0">
                <a:solidFill>
                  <a:schemeClr val="tx1"/>
                </a:solidFill>
                <a:latin typeface="Times New Roman" panose="02020603050405020304" pitchFamily="18" charset="0"/>
                <a:cs typeface="Times New Roman" panose="02020603050405020304" pitchFamily="18" charset="0"/>
              </a:rPr>
              <a:t>07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08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42108</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6485</cp:revision>
  <cp:lastPrinted>2023-01-16T10:13:34Z</cp:lastPrinted>
  <dcterms:created xsi:type="dcterms:W3CDTF">2018-03-27T06:03:00Z</dcterms:created>
  <dcterms:modified xsi:type="dcterms:W3CDTF">2025-07-06T06:24:45Z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