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108" y="11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5627684"/>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№187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06 </a:t>
                      </a:r>
                      <a:r>
                        <a:rPr lang="ru-RU" altLang="zh-CN" sz="1200" b="1" i="1" baseline="0" dirty="0" err="1">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0957698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07 </a:t>
            </a:r>
            <a:r>
              <a:rPr lang="ru-RU" altLang="ru-RU" sz="1100" b="1" dirty="0" err="1" smtClean="0">
                <a:latin typeface="Times New Roman" panose="02020603050405020304" pitchFamily="18" charset="0"/>
                <a:cs typeface="Times New Roman" panose="02020603050405020304" pitchFamily="18" charset="0"/>
              </a:rPr>
              <a:t>шілдеге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06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07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солтүстіктен,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 </a:t>
            </a:r>
            <a:r>
              <a:rPr lang="kk-KZ" sz="1100" dirty="0">
                <a:solidFill>
                  <a:prstClr val="black"/>
                </a:solidFill>
                <a:latin typeface="Times New Roman" pitchFamily="18" charset="0"/>
                <a:cs typeface="Times New Roman" pitchFamily="18" charset="0"/>
              </a:rPr>
              <a:t>жылы.</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08 </a:t>
            </a:r>
            <a:r>
              <a:rPr lang="ru-RU" sz="1100" b="1" dirty="0" err="1">
                <a:solidFill>
                  <a:srgbClr val="000000"/>
                </a:solidFill>
                <a:latin typeface="Times New Roman" panose="02020603050405020304" pitchFamily="18" charset="0"/>
                <a:cs typeface="Times New Roman" panose="02020603050405020304" pitchFamily="18" charset="0"/>
              </a:rPr>
              <a:t>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kk-KZ" sz="1100" b="1" dirty="0">
                <a:solidFill>
                  <a:srgbClr val="000000"/>
                </a:solidFill>
                <a:latin typeface="Times New Roman" panose="02020603050405020304" pitchFamily="18" charset="0"/>
                <a:cs typeface="Times New Roman" panose="02020603050405020304" pitchFamily="18" charset="0"/>
              </a:rPr>
              <a:t>  07 шілде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08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7-12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21-23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30626</TotalTime>
  <Words>580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3941</cp:revision>
  <cp:lastPrinted>2021-07-01T07:38:07Z</cp:lastPrinted>
  <dcterms:created xsi:type="dcterms:W3CDTF">2018-03-27T06:03:00Z</dcterms:created>
  <dcterms:modified xsi:type="dcterms:W3CDTF">2025-07-06T06:36:43Z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