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3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639963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кей </a:t>
            </a:r>
            <a:r>
              <a:rPr lang="kk-KZ" sz="1200" dirty="0">
                <a:solidFill>
                  <a:prstClr val="black"/>
                </a:solidFill>
                <a:latin typeface="Times New Roman" pitchFamily="18" charset="0"/>
                <a:cs typeface="Times New Roman" pitchFamily="18" charset="0"/>
              </a:rPr>
              <a:t>уақыттарда қатты жаңбыр, күндіз бұршақ.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оңтүстік-батыстан соғады, </a:t>
            </a:r>
            <a:r>
              <a:rPr lang="kk-KZ" sz="1200" dirty="0">
                <a:solidFill>
                  <a:prstClr val="black"/>
                </a:solidFill>
                <a:latin typeface="Times New Roman" pitchFamily="18" charset="0"/>
                <a:cs typeface="Times New Roman" pitchFamily="18" charset="0"/>
              </a:rPr>
              <a:t>күші 7</a:t>
            </a:r>
            <a:r>
              <a:rPr lang="ru-RU" sz="1200" dirty="0">
                <a:solidFill>
                  <a:prstClr val="black"/>
                </a:solidFill>
                <a:latin typeface="Times New Roman" pitchFamily="18" charset="0"/>
                <a:cs typeface="Times New Roman" pitchFamily="18" charset="0"/>
              </a:rPr>
              <a:t>-12,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0</a:t>
            </a:r>
            <a:r>
              <a:rPr lang="ru-RU" sz="1200" dirty="0" smtClean="0">
                <a:solidFill>
                  <a:prstClr val="black"/>
                </a:solidFill>
                <a:latin typeface="Times New Roman" pitchFamily="18" charset="0"/>
                <a:cs typeface="Times New Roman" pitchFamily="18" charset="0"/>
              </a:rPr>
              <a:t>-1</a:t>
            </a:r>
            <a:r>
              <a:rPr lang="kk-KZ" sz="1200">
                <a:solidFill>
                  <a:prstClr val="black"/>
                </a:solidFill>
                <a:latin typeface="Times New Roman" pitchFamily="18" charset="0"/>
                <a:cs typeface="Times New Roman" pitchFamily="18" charset="0"/>
              </a:rPr>
              <a:t>2</a:t>
            </a:r>
            <a:r>
              <a:rPr lang="ru-RU" sz="120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18</a:t>
            </a:r>
            <a:r>
              <a:rPr lang="ru-RU"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 altLang="ru-RU" sz="800" b="1" dirty="0" smtClean="0">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8</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найзағай. Жел солтүстік-батыстан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11308" y="237826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3647802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18468</TotalTime>
  <Words>595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3293</cp:revision>
  <cp:lastPrinted>2021-07-01T03:56:27Z</cp:lastPrinted>
  <dcterms:created xsi:type="dcterms:W3CDTF">2018-03-27T06:03:00Z</dcterms:created>
  <dcterms:modified xsi:type="dcterms:W3CDTF">2025-07-06T08:06:29Z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