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4685154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1097716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0,345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400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0,08</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05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kk-KZ" altLang="ru-RU" sz="1150" b="1" dirty="0">
                <a:latin typeface="Times New Roman" pitchFamily="18" charset="0"/>
                <a:cs typeface="Times New Roman" pitchFamily="18" charset="0"/>
              </a:rPr>
              <a:t>06 шілде </a:t>
            </a:r>
            <a:r>
              <a:rPr lang="ru-RU" altLang="ru-RU" sz="1150" b="1" dirty="0" err="1">
                <a:latin typeface="Times New Roman" pitchFamily="18" charset="0"/>
                <a:cs typeface="Times New Roman" pitchFamily="18" charset="0"/>
              </a:rPr>
              <a:t>арналған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ауа-райы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05 </a:t>
            </a:r>
            <a:r>
              <a:rPr lang="ru-RU" altLang="ru-RU" sz="1150" b="1" dirty="0" err="1">
                <a:latin typeface="Times New Roman" pitchFamily="18" charset="0"/>
                <a:cs typeface="Times New Roman" pitchFamily="18" charset="0"/>
              </a:rPr>
              <a:t>шілде</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06 </a:t>
            </a:r>
            <a:r>
              <a:rPr lang="ru-RU" altLang="ru-RU" sz="1150" b="1" dirty="0" err="1">
                <a:latin typeface="Times New Roman" pitchFamily="18" charset="0"/>
                <a:cs typeface="Times New Roman" pitchFamily="18" charset="0"/>
              </a:rPr>
              <a:t>шілде</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a:latin typeface="Times New Roman"/>
                <a:ea typeface="Times New Roman"/>
              </a:rPr>
              <a:t>Аздаған бұлтты, жауын-шашынсыз. Батыстан, солтүстік-батыстан жел соғады, күші 9-14 м/с. Ауа температурасы түнде 22-24 жылы, күндіз қатты ыстық 33-35 градус.</a:t>
            </a:r>
            <a:endParaRPr lang="ru-RU" altLang="ru-RU" sz="1150" b="1" dirty="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06</a:t>
            </a:r>
            <a:r>
              <a:rPr lang="kk-KZ" altLang="ru-RU" sz="1150" b="1" dirty="0">
                <a:latin typeface="Times New Roman" pitchFamily="18" charset="0"/>
                <a:cs typeface="Times New Roman" pitchFamily="18" charset="0"/>
              </a:rPr>
              <a:t> шілде </a:t>
            </a:r>
            <a:r>
              <a:rPr lang="ru-RU" altLang="ru-RU" sz="1150" b="1" dirty="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07 </a:t>
            </a:r>
            <a:r>
              <a:rPr lang="ru-RU" altLang="ru-RU" sz="1150" b="1" dirty="0" err="1">
                <a:latin typeface="Times New Roman" pitchFamily="18" charset="0"/>
                <a:cs typeface="Times New Roman" pitchFamily="18" charset="0"/>
              </a:rPr>
              <a:t>шілде</a:t>
            </a:r>
            <a:endParaRPr lang="en-US" altLang="ru-RU" sz="1150" b="1" dirty="0">
              <a:latin typeface="Times New Roman" pitchFamily="18" charset="0"/>
              <a:cs typeface="Times New Roman" pitchFamily="18" charset="0"/>
            </a:endParaRPr>
          </a:p>
          <a:p>
            <a:pPr algn="ctr" eaLnBrk="1" hangingPunct="1"/>
            <a:r>
              <a:rPr lang="ru-RU" altLang="ru-RU" sz="1150" b="1" dirty="0">
                <a:latin typeface="Times New Roman" pitchFamily="18" charset="0"/>
                <a:cs typeface="Times New Roman" pitchFamily="18" charset="0"/>
              </a:rPr>
              <a:t>08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r>
              <a:rPr lang="kk-KZ" sz="1200" kern="1400" dirty="0">
                <a:solidFill>
                  <a:prstClr val="black"/>
                </a:solidFill>
                <a:latin typeface="Times New Roman"/>
                <a:ea typeface="Times New Roman"/>
              </a:rPr>
              <a:t>Аздаған бұлтты, жауын-шашынсыз</a:t>
            </a:r>
            <a:r>
              <a:rPr lang="kk-KZ" sz="1200" kern="1400" dirty="0">
                <a:latin typeface="Times New Roman"/>
                <a:ea typeface="Times New Roman"/>
              </a:rPr>
              <a:t>. Солтүстік-батыстан, солтүстіктен жел соғады, күші 2-7 м/с. Ауа температурасы</a:t>
            </a:r>
            <a:r>
              <a:rPr lang="kk-KZ" sz="1200" kern="1400" dirty="0">
                <a:solidFill>
                  <a:srgbClr val="FF0000"/>
                </a:solidFill>
                <a:latin typeface="Times New Roman"/>
                <a:ea typeface="Times New Roman"/>
              </a:rPr>
              <a:t> </a:t>
            </a:r>
            <a:r>
              <a:rPr lang="kk-KZ" sz="1200" kern="1400" dirty="0">
                <a:latin typeface="Times New Roman"/>
                <a:ea typeface="Times New Roman"/>
              </a:rPr>
              <a:t>20-22</a:t>
            </a:r>
            <a:r>
              <a:rPr lang="kk-KZ" sz="1200" kern="1400" dirty="0">
                <a:solidFill>
                  <a:srgbClr val="FF0000"/>
                </a:solidFill>
                <a:latin typeface="Times New Roman"/>
                <a:ea typeface="Times New Roman"/>
              </a:rPr>
              <a:t> </a:t>
            </a:r>
            <a:r>
              <a:rPr lang="kk-KZ" sz="1200" kern="1400" dirty="0">
                <a:latin typeface="Times New Roman"/>
                <a:ea typeface="Times New Roman"/>
              </a:rPr>
              <a:t>жылы.</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a:solidFill>
                  <a:schemeClr val="tx1"/>
                </a:solidFill>
                <a:latin typeface="Times New Roman" panose="02020603050405020304" pitchFamily="18" charset="0"/>
                <a:cs typeface="Times New Roman" panose="02020603050405020304" pitchFamily="18" charset="0"/>
              </a:rPr>
              <a:t>07 </a:t>
            </a:r>
            <a:r>
              <a:rPr lang="ru-RU" sz="1150" b="1" dirty="0" err="1">
                <a:solidFill>
                  <a:schemeClr val="tx1"/>
                </a:solidFill>
                <a:latin typeface="Times New Roman" panose="02020603050405020304" pitchFamily="18" charset="0"/>
                <a:cs typeface="Times New Roman" panose="02020603050405020304" pitchFamily="18" charset="0"/>
              </a:rPr>
              <a:t>шілде</a:t>
            </a:r>
            <a:r>
              <a:rPr lang="ru-RU" sz="1150" b="1"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lab_atr@</a:t>
                        </a:r>
                        <a:r>
                          <a:rPr lang="en-US" altLang="x-none" sz="800" b="1" dirty="0">
                            <a:latin typeface="Times New Roman" panose="02020603050405020304" pitchFamily="18" charset="0"/>
                            <a:cs typeface="Times New Roman" panose="02020603050405020304" pitchFamily="18" charset="0"/>
                            <a:hlinkClick r:id="rId3"/>
                          </a:rPr>
                          <a:t>meteo.k</a:t>
                        </a:r>
                        <a:r>
                          <a:rPr lang="en-US" altLang="x-none" sz="800" dirty="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Казжанова</a:t>
            </a:r>
            <a:r>
              <a:rPr lang="ru-RU" altLang="ru-RU" sz="1200" b="1" i="1">
                <a:solidFill>
                  <a:srgbClr val="000000"/>
                </a:solidFill>
                <a:latin typeface="Times New Roman" pitchFamily="18" charset="0"/>
                <a:cs typeface="Times New Roman" pitchFamily="18" charset="0"/>
              </a:rPr>
              <a:t> Б</a:t>
            </a:r>
            <a:r>
              <a:rPr lang="kk-KZ" altLang="ru-RU" sz="1200" b="1" i="1">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Мыңбай А</a:t>
            </a:r>
            <a:r>
              <a:rPr lang="ru-RU" altLang="ru-RU" sz="1200" b="1" i="1" dirty="0">
                <a:solidFill>
                  <a:srgbClr val="000000"/>
                </a:solidFill>
                <a:latin typeface="Times New Roman" pitchFamily="18" charset="0"/>
                <a:cs typeface="Times New Roman" pitchFamily="18" charset="0"/>
              </a:rPr>
              <a:t>.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28625</TotalTime>
  <Words>614</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4722</cp:revision>
  <cp:lastPrinted>2023-02-06T06:57:51Z</cp:lastPrinted>
  <dcterms:created xsi:type="dcterms:W3CDTF">2018-03-27T06:03:00Z</dcterms:created>
  <dcterms:modified xsi:type="dcterms:W3CDTF">2025-07-05T07:31:51Z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