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98623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a:t>
                      </a:r>
                      <a:r>
                        <a:rPr lang="en-US"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0</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05</a:t>
            </a:r>
            <a:r>
              <a:rPr lang="kk-KZ"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a:t>
            </a:r>
            <a:r>
              <a:rPr lang="en-US"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күші 4-9 м/с. Ауа температурасы түнде 19-21, күндіз 30-32 градус жылы.</a:t>
            </a:r>
          </a:p>
          <a:p>
            <a:pPr algn="just"/>
            <a:endParaRPr lang="kk-KZ" altLang="ru-RU" sz="120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a:t>
            </a:r>
            <a:r>
              <a:rPr lang="en-US" altLang="ru-RU" sz="1150" b="1" dirty="0">
                <a:latin typeface="Times New Roman" panose="02020603050405020304" pitchFamily="18" charset="0"/>
                <a:cs typeface="Times New Roman" panose="02020603050405020304" pitchFamily="18" charset="0"/>
              </a:rPr>
              <a:t>7</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6</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солтүстік-шығысқа ауысады, күші 9-14 м/с. Ауа температурасы түнде 21-23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194217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26819</TotalTime>
  <Words>613</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4830</cp:revision>
  <cp:lastPrinted>2021-07-01T07:38:07Z</cp:lastPrinted>
  <dcterms:created xsi:type="dcterms:W3CDTF">2018-03-27T06:03:00Z</dcterms:created>
  <dcterms:modified xsi:type="dcterms:W3CDTF">2025-07-05T09:05:24Z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