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06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05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06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Оңтүстік-шығыстан жел соғады, күші 5-10, күндіз екпіні 14 м/с. Ауа температурасы түнде 11-13, күндіз 31-33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07 шілдеге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06 </a:t>
            </a:r>
            <a:r>
              <a:rPr lang="ru-RU" sz="1200" b="1" dirty="0" err="1">
                <a:latin typeface="Times New Roman" pitchFamily="18" charset="0"/>
                <a:ea typeface="Times New Roman KZ" pitchFamily="18" charset="0"/>
                <a:cs typeface="Times New Roman" pitchFamily="18" charset="0"/>
              </a:rPr>
              <a:t>шілде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07 </a:t>
            </a:r>
            <a:r>
              <a:rPr lang="ru-RU" sz="1200" b="1" dirty="0" err="1">
                <a:latin typeface="Times New Roman" pitchFamily="18" charset="0"/>
                <a:ea typeface="Times New Roman KZ" pitchFamily="18" charset="0"/>
                <a:cs typeface="Times New Roman" pitchFamily="18" charset="0"/>
              </a:rPr>
              <a:t>шілде</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Оңтүстік-шығыстан жел соғады, күші 5-10 м/с. Ауа температурасы 10-12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07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21244</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5122</cp:revision>
  <cp:lastPrinted>2021-07-01T03:56:27Z</cp:lastPrinted>
  <dcterms:created xsi:type="dcterms:W3CDTF">2018-03-27T06:03:00Z</dcterms:created>
  <dcterms:modified xsi:type="dcterms:W3CDTF">2025-07-05T07:46:17Z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