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186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05 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05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525258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34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06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05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06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a:t>
            </a:r>
            <a:r>
              <a:rPr lang="ru-RU" sz="1100" dirty="0" err="1">
                <a:latin typeface="Times New Roman" pitchFamily="18" charset="0"/>
                <a:cs typeface="Times New Roman" pitchFamily="18" charset="0"/>
              </a:rPr>
              <a:t>ұлтты, күндіз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 бұршақ. Солтүстік-батыстан жел соғады, түнде күші 9-14, күндіз 15-20 м/с. Ауа температурасы түнде  15-17, күндіз 26-28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07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06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07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a:t>
            </a:r>
            <a:r>
              <a:rPr lang="ru-RU" sz="1100" dirty="0" err="1">
                <a:latin typeface="Times New Roman" pitchFamily="18" charset="0"/>
                <a:cs typeface="Times New Roman" pitchFamily="18" charset="0"/>
              </a:rPr>
              <a:t>ұлтты, жауын-шашынсыз</a:t>
            </a:r>
            <a:r>
              <a:rPr lang="kk-KZ" sz="1100" dirty="0">
                <a:latin typeface="Times New Roman" pitchFamily="18" charset="0"/>
                <a:cs typeface="Times New Roman" pitchFamily="18" charset="0"/>
              </a:rPr>
              <a:t>. Солтүстік-батыстан жел соғады, </a:t>
            </a:r>
            <a:r>
              <a:rPr lang="kk-KZ" sz="110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 Ауа температурасы 16-18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06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07</a:t>
            </a:r>
            <a:r>
              <a:rPr lang="ru-RU" sz="1100" dirty="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16676</TotalTime>
  <Words>599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6552</cp:revision>
  <cp:lastPrinted>2021-07-01T03:56:27Z</cp:lastPrinted>
  <dcterms:created xsi:type="dcterms:W3CDTF">2018-03-27T06:03:00Z</dcterms:created>
  <dcterms:modified xsi:type="dcterms:W3CDTF">2025-07-05T09:04:20Z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