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06630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06 шілдеге </a:t>
            </a:r>
          </a:p>
          <a:p>
            <a:pPr algn="just"/>
            <a:r>
              <a:rPr lang="kk-KZ" altLang="ru-RU" sz="1200" b="1" dirty="0">
                <a:solidFill>
                  <a:prstClr val="black"/>
                </a:solidFill>
                <a:latin typeface="Times New Roman" panose="02020603050405020304" pitchFamily="18" charset="0"/>
                <a:cs typeface="Times New Roman" panose="02020603050405020304" pitchFamily="18" charset="0"/>
              </a:rPr>
              <a:t>05 шілде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06 шілдеге 2025 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күндіз жаңбыр, найзағай, бұршақ. </a:t>
            </a:r>
            <a:r>
              <a:rPr lang="ru-RU" sz="1200" dirty="0" err="1">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 жел соғады, күші түнде 7-12, күндіз 9-14, екпіні 15-20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28-30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07 шілдеге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06 шілдеге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07 шілдеге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Солтүстік</a:t>
            </a:r>
            <a:r>
              <a:rPr lang="kk-KZ" sz="1200" dirty="0">
                <a:solidFill>
                  <a:prstClr val="black"/>
                </a:solidFill>
                <a:latin typeface="Times New Roman" panose="02020603050405020304" pitchFamily="18" charset="0"/>
                <a:cs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143610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05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07 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err="1">
                <a:solidFill>
                  <a:srgbClr val="000000"/>
                </a:solidFill>
                <a:latin typeface="Times New Roman" panose="02020603050405020304" pitchFamily="18" charset="0"/>
                <a:cs typeface="Times New Roman" panose="02020603050405020304" pitchFamily="18" charset="0"/>
              </a:rPr>
              <a:t>Казиева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25054</TotalTime>
  <Words>621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4893</cp:revision>
  <cp:lastPrinted>2021-07-01T07:38:07Z</cp:lastPrinted>
  <dcterms:created xsi:type="dcterms:W3CDTF">2018-03-27T06:03:00Z</dcterms:created>
  <dcterms:modified xsi:type="dcterms:W3CDTF">2025-07-05T07:29:56Z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