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5222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8</a:t>
                      </a:r>
                      <a:r>
                        <a:rPr lang="kk-KZ"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06</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солтүстіктен 9-14 м/с. Ауаның температурасы түнде 20-22,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шілдеге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07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солтүстіктен 7-12 м/с. Ауаның температурасы түнде 21-23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06 </a:t>
            </a:r>
            <a:r>
              <a:rPr lang="ru-RU" sz="1200" dirty="0" err="1">
                <a:solidFill>
                  <a:schemeClr val="tx1"/>
                </a:solidFill>
                <a:latin typeface="Times New Roman" pitchFamily="18" charset="0"/>
                <a:cs typeface="Times New Roman" pitchFamily="18" charset="0"/>
              </a:rPr>
              <a:t>шілде</a:t>
            </a:r>
            <a:r>
              <a:rPr lang="ru-RU" sz="1200" dirty="0">
                <a:solidFill>
                  <a:schemeClr val="tx1"/>
                </a:solidFill>
                <a:latin typeface="Times New Roman" pitchFamily="18" charset="0"/>
                <a:cs typeface="Times New Roman" pitchFamily="18" charset="0"/>
              </a:rPr>
              <a:t>, 07 </a:t>
            </a:r>
            <a:r>
              <a:rPr lang="ru-RU" sz="1200" dirty="0" err="1">
                <a:solidFill>
                  <a:schemeClr val="tx1"/>
                </a:solidFill>
                <a:latin typeface="Times New Roman" pitchFamily="18" charset="0"/>
                <a:cs typeface="Times New Roman" pitchFamily="18" charset="0"/>
              </a:rPr>
              <a:t>шілдеге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962952"/>
              </p:ext>
            </p:extLst>
          </p:nvPr>
        </p:nvGraphicFramePr>
        <p:xfrm>
          <a:off x="5000894" y="4527764"/>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76679935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Бақытжан</a:t>
                        </a:r>
                        <a:r>
                          <a:rPr lang="ru-RU" altLang="x-none" sz="800" b="0" dirty="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16007</TotalTime>
  <Words>567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3739</cp:revision>
  <cp:lastPrinted>2021-07-01T07:38:07Z</cp:lastPrinted>
  <dcterms:created xsi:type="dcterms:W3CDTF">2018-03-27T06:03:00Z</dcterms:created>
  <dcterms:modified xsi:type="dcterms:W3CDTF">2025-07-05T07:49:02Z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