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0052610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№186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30043073"/>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06 шілдеге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05 шілде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бастап</a:t>
            </a:r>
            <a:r>
              <a:rPr lang="ru-RU" altLang="ru-RU" sz="1100" b="1" dirty="0">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sym typeface="+mn-ea"/>
              </a:rPr>
              <a:t>06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p>
          <a:p>
            <a:pPr lvl="0" indent="14400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жауын-шашынсыз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батыстан</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солтүстік-батыстан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15-17,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25-27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lvl="0" indent="144000" algn="just"/>
            <a:endParaRPr lang="kk-KZ" sz="1100" dirty="0">
              <a:solidFill>
                <a:srgbClr val="000000"/>
              </a:solidFill>
              <a:latin typeface="Times New Roman"/>
            </a:endParaRPr>
          </a:p>
          <a:p>
            <a:pPr lvl="0" indent="144000" algn="ctr"/>
            <a:r>
              <a:rPr lang="ru-RU" sz="1100" b="1" dirty="0">
                <a:solidFill>
                  <a:srgbClr val="000000"/>
                </a:solidFill>
                <a:latin typeface="Times New Roman" pitchFamily="18" charset="0"/>
                <a:cs typeface="Times New Roman" pitchFamily="18" charset="0"/>
                <a:sym typeface="+mn-ea"/>
              </a:rPr>
              <a:t>07 </a:t>
            </a:r>
            <a:r>
              <a:rPr lang="kk-KZ" sz="1100" b="1" dirty="0">
                <a:solidFill>
                  <a:srgbClr val="000000"/>
                </a:solidFill>
                <a:latin typeface="Times New Roman" pitchFamily="18" charset="0"/>
                <a:cs typeface="Times New Roman" pitchFamily="18" charset="0"/>
                <a:sym typeface="+mn-ea"/>
              </a:rPr>
              <a:t>шілдеге</a:t>
            </a:r>
            <a:r>
              <a:rPr lang="ru-RU" sz="1100" b="1" dirty="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a:solidFill>
                  <a:srgbClr val="000000"/>
                </a:solidFill>
                <a:latin typeface="Times New Roman" panose="02020603050405020304" pitchFamily="18" charset="0"/>
                <a:cs typeface="Times New Roman" panose="02020603050405020304" pitchFamily="18" charset="0"/>
                <a:sym typeface="+mn-ea"/>
              </a:rPr>
              <a:t>06 шілде </a:t>
            </a:r>
            <a:r>
              <a:rPr lang="ru-RU" sz="1100" b="1" dirty="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07 </a:t>
            </a:r>
            <a:r>
              <a:rPr lang="ru-RU" sz="1100" b="1" dirty="0" err="1">
                <a:solidFill>
                  <a:srgbClr val="000000"/>
                </a:solidFill>
                <a:latin typeface="Times New Roman" panose="02020603050405020304" pitchFamily="18" charset="0"/>
                <a:cs typeface="Times New Roman" panose="02020603050405020304" pitchFamily="18" charset="0"/>
                <a:sym typeface="+mn-ea"/>
              </a:rPr>
              <a:t>шілде</a:t>
            </a:r>
            <a:r>
              <a:rPr lang="ru-RU" sz="1100" b="1" dirty="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prstClr val="black"/>
                </a:solidFill>
                <a:latin typeface="Times New Roman" pitchFamily="18" charset="0"/>
                <a:cs typeface="Times New Roman" pitchFamily="18" charset="0"/>
              </a:rPr>
              <a:t>Көшпелі</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ru-RU" sz="1100" dirty="0">
                <a:latin typeface="Times New Roman" pitchFamily="18" charset="0"/>
                <a:cs typeface="Times New Roman" pitchFamily="18" charset="0"/>
              </a:rPr>
              <a:t>жауын-шашынсыз</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a:latin typeface="Times New Roman" pitchFamily="18" charset="0"/>
                <a:cs typeface="Times New Roman" pitchFamily="18" charset="0"/>
              </a:rPr>
              <a:t> солтүстіктен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3-8 м/с. Ауа температурасы 13-15 градус 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a:solidFill>
                  <a:srgbClr val="000000"/>
                </a:solidFill>
                <a:latin typeface="Times New Roman" panose="02020603050405020304" pitchFamily="18" charset="0"/>
                <a:cs typeface="Times New Roman" panose="02020603050405020304" pitchFamily="18" charset="0"/>
                <a:sym typeface="+mn-ea"/>
              </a:rPr>
              <a:t>06 шілде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07 </a:t>
            </a:r>
            <a:r>
              <a:rPr lang="ru-RU" sz="1100" b="1" dirty="0" err="1">
                <a:solidFill>
                  <a:schemeClr val="tx1"/>
                </a:solidFill>
                <a:latin typeface="Times New Roman" panose="02020603050405020304" pitchFamily="18" charset="0"/>
                <a:cs typeface="Times New Roman" panose="02020603050405020304" pitchFamily="18" charset="0"/>
              </a:rPr>
              <a:t>шілде</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Ищанов</a:t>
            </a:r>
            <a:r>
              <a:rPr lang="ru-RU" altLang="ru-RU" sz="1200" b="1" i="1" dirty="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32848</TotalTime>
  <Words>599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6461</cp:revision>
  <cp:lastPrinted>2021-07-01T03:56:27Z</cp:lastPrinted>
  <dcterms:created xsi:type="dcterms:W3CDTF">2018-03-27T06:03:00Z</dcterms:created>
  <dcterms:modified xsi:type="dcterms:W3CDTF">2025-07-05T06:09:02Z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