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6" d="100"/>
          <a:sy n="116" d="100"/>
        </p:scale>
        <p:origin x="2184"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9324" y="8804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5928129"/>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186</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05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46075"/>
            <a:ext cx="4843496"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a:latin typeface="Times New Roman" panose="02020603050405020304" pitchFamily="18" charset="0"/>
                <a:cs typeface="Times New Roman" panose="02020603050405020304" pitchFamily="18" charset="0"/>
              </a:rPr>
              <a:t>06 шіледеге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2025 ж. </a:t>
            </a:r>
            <a:r>
              <a:rPr lang="ru-RU" altLang="ru-RU" sz="1200" b="1" dirty="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шілде</a:t>
            </a:r>
            <a:r>
              <a:rPr lang="kk-KZ"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kk-KZ" altLang="ru-RU" sz="1200" b="1" dirty="0">
                <a:latin typeface="Times New Roman" panose="02020603050405020304" pitchFamily="18" charset="0"/>
                <a:cs typeface="Times New Roman" panose="02020603050405020304" pitchFamily="18" charset="0"/>
              </a:rPr>
              <a:t>06 шілде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Көшпелі бұлтты, күндіз кей уақыттарда жаңбыр жауады, найзағай болады. С</a:t>
            </a:r>
            <a:r>
              <a:rPr lang="kk-KZ" sz="1200" kern="1400" dirty="0">
                <a:solidFill>
                  <a:srgbClr val="000000"/>
                </a:solidFill>
                <a:latin typeface="Times New Roman" panose="02020603050405020304" pitchFamily="18" charset="0"/>
              </a:rPr>
              <a:t>олтүстік-батыстан жел соғады, </a:t>
            </a:r>
            <a:r>
              <a:rPr lang="kk-KZ" sz="1200" dirty="0">
                <a:latin typeface="Times New Roman" panose="02020603050405020304" pitchFamily="18" charset="0"/>
                <a:cs typeface="Times New Roman" panose="02020603050405020304" pitchFamily="18" charset="0"/>
              </a:rPr>
              <a:t>күші 7-12, күндіз екпіні 15 м/с. Ауа температурасы түнде 16-18, күндіз 30-32 градус жылы болады.</a:t>
            </a:r>
          </a:p>
          <a:p>
            <a:pPr algn="ct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07 шілдеге</a:t>
            </a:r>
            <a:endParaRPr lang="kk-KZ" altLang="ru-RU" sz="1200" b="1" dirty="0">
              <a:solidFill>
                <a:srgbClr val="000000"/>
              </a:solidFill>
              <a:latin typeface="Times New Roman" pitchFamily="18" charset="0"/>
              <a:cs typeface="Times New Roman" pitchFamily="18" charset="0"/>
            </a:endParaRPr>
          </a:p>
          <a:p>
            <a:pPr algn="ctr"/>
            <a:r>
              <a:rPr lang="ru-RU" sz="1200" b="1" dirty="0">
                <a:solidFill>
                  <a:srgbClr val="000000"/>
                </a:solidFill>
                <a:latin typeface="Times New Roman" pitchFamily="18" charset="0"/>
                <a:cs typeface="Times New Roman" pitchFamily="18" charset="0"/>
              </a:rPr>
              <a:t>2025 ж. </a:t>
            </a:r>
            <a:r>
              <a:rPr lang="kk-KZ" sz="1200" b="1" dirty="0">
                <a:latin typeface="Times New Roman" panose="02020603050405020304" pitchFamily="18" charset="0"/>
                <a:cs typeface="Times New Roman" panose="02020603050405020304" pitchFamily="18" charset="0"/>
              </a:rPr>
              <a:t>06 шілде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07 шілде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Көшпелі бұлтты, жауын-шашынсыз. </a:t>
            </a:r>
            <a:r>
              <a:rPr lang="kk-KZ" sz="1200" kern="1400" dirty="0">
                <a:solidFill>
                  <a:srgbClr val="000000"/>
                </a:solidFill>
                <a:latin typeface="Times New Roman" panose="02020603050405020304" pitchFamily="18" charset="0"/>
              </a:rPr>
              <a:t>Солтүстіктен,солтүстік-шығыстан жел соғады, </a:t>
            </a:r>
            <a:r>
              <a:rPr lang="kk-KZ" sz="1200" dirty="0">
                <a:latin typeface="Times New Roman" panose="02020603050405020304" pitchFamily="18" charset="0"/>
                <a:cs typeface="Times New Roman" panose="02020603050405020304" pitchFamily="18" charset="0"/>
              </a:rPr>
              <a:t>күші 5-10 м/с. Ауа температурасы </a:t>
            </a:r>
            <a:r>
              <a:rPr lang="kk-KZ" sz="1200">
                <a:latin typeface="Times New Roman" panose="02020603050405020304" pitchFamily="18" charset="0"/>
                <a:cs typeface="Times New Roman" panose="02020603050405020304" pitchFamily="18" charset="0"/>
              </a:rPr>
              <a:t>түнде 13-15 </a:t>
            </a:r>
            <a:r>
              <a:rPr lang="kk-KZ" sz="1200" dirty="0">
                <a:latin typeface="Times New Roman" panose="02020603050405020304" pitchFamily="18" charset="0"/>
                <a:cs typeface="Times New Roman" panose="02020603050405020304" pitchFamily="18" charset="0"/>
              </a:rPr>
              <a:t>градус жылы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1013604"/>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val="3583770891"/>
                    </a:ext>
                  </a:extLst>
                </a:gridCol>
                <a:gridCol w="1428237">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587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101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0.505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14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0.925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05 шілдедегі </a:t>
            </a:r>
            <a:r>
              <a:rPr lang="ru-RU" altLang="ru-RU" sz="1200" b="1" dirty="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a:solidFill>
                  <a:schemeClr val="tx1"/>
                </a:solidFill>
                <a:latin typeface="Times New Roman" panose="02020603050405020304" pitchFamily="18" charset="0"/>
                <a:cs typeface="Times New Roman" panose="02020603050405020304" pitchFamily="18" charset="0"/>
              </a:rPr>
              <a:t>2025 жылғы 06 шілдеде, 07 шілдеде түнде </a:t>
            </a: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a:solidFill>
                  <a:schemeClr val="tx1"/>
                </a:solidFill>
                <a:latin typeface="Times New Roman" panose="02020603050405020304" pitchFamily="18" charset="0"/>
                <a:cs typeface="Times New Roman" panose="02020603050405020304" pitchFamily="18" charset="0"/>
              </a:rPr>
              <a:t>сейілуіне </a:t>
            </a:r>
            <a:r>
              <a:rPr lang="ru-RU" sz="1150" dirty="0" err="1">
                <a:solidFill>
                  <a:schemeClr val="tx1"/>
                </a:solidFill>
                <a:latin typeface="Times New Roman" panose="02020603050405020304" pitchFamily="18" charset="0"/>
                <a:cs typeface="Times New Roman" panose="02020603050405020304" pitchFamily="18" charset="0"/>
              </a:rPr>
              <a:t>ықпал</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a:solidFill>
                  <a:srgbClr val="000000"/>
                </a:solidFill>
                <a:latin typeface="Times New Roman" panose="02020603050405020304" pitchFamily="18" charset="0"/>
              </a:rPr>
              <a:t>төмен </a:t>
            </a:r>
            <a:r>
              <a:rPr lang="kk-KZ" sz="1150" dirty="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6287" y="612607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Снигирева Н.Г.</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30229</TotalTime>
  <Words>627</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5782</cp:revision>
  <cp:lastPrinted>2021-07-01T07:38:07Z</cp:lastPrinted>
  <dcterms:created xsi:type="dcterms:W3CDTF">2018-03-27T06:03:00Z</dcterms:created>
  <dcterms:modified xsi:type="dcterms:W3CDTF">2025-07-05T07:33:36Z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