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498995"/>
              </p:ext>
            </p:extLst>
          </p:nvPr>
        </p:nvGraphicFramePr>
        <p:xfrm>
          <a:off x="344488" y="2422782"/>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7502" y="288682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2447529"/>
              </p:ext>
            </p:extLst>
          </p:nvPr>
        </p:nvGraphicFramePr>
        <p:xfrm>
          <a:off x="5036238"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320" y="417447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06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 найзағай</a:t>
            </a:r>
            <a:r>
              <a:rPr lang="kk-KZ" sz="1100" dirty="0">
                <a:solidFill>
                  <a:prstClr val="black"/>
                </a:solidFill>
                <a:latin typeface="Times New Roman" pitchFamily="18" charset="0"/>
                <a:cs typeface="Times New Roman" pitchFamily="18" charset="0"/>
              </a:rPr>
              <a:t>. 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түнде екпіні 15-18 </a:t>
            </a:r>
            <a:r>
              <a:rPr lang="kk-KZ" sz="1100" dirty="0">
                <a:solidFill>
                  <a:prstClr val="black"/>
                </a:solidFill>
                <a:latin typeface="Times New Roman" pitchFamily="18" charset="0"/>
                <a:cs typeface="Times New Roman" pitchFamily="18" charset="0"/>
              </a:rPr>
              <a:t>м/с. Ауа температурасы түнде 21-23, күндіз 27-29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7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06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07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20-22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18766" y="385110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30627</TotalTime>
  <Words>625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3940</cp:revision>
  <cp:lastPrinted>2021-07-01T07:38:07Z</cp:lastPrinted>
  <dcterms:created xsi:type="dcterms:W3CDTF">2018-03-27T06:03:00Z</dcterms:created>
  <dcterms:modified xsi:type="dcterms:W3CDTF">2025-07-05T07:47:50Z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