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91974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186</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a:t>
            </a:r>
            <a:r>
              <a:rPr lang="kk-KZ" altLang="ru-RU" sz="1200" b="1" dirty="0">
                <a:latin typeface="Times New Roman" panose="02020603050405020304" pitchFamily="18" charset="0"/>
                <a:cs typeface="Times New Roman" panose="02020603050405020304" pitchFamily="18" charset="0"/>
              </a:rPr>
              <a:t> шілдеге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991598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06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05</a:t>
            </a:r>
            <a:r>
              <a:rPr lang="kk-KZ" altLang="ru-RU" sz="1200" b="1" dirty="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06 шілдеге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19-21 градус, күндіз 35-37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07</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06 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07</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8-13 м/с. Ауа температурасы 19-21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a:solidFill>
                  <a:schemeClr val="tx1"/>
                </a:solidFill>
                <a:latin typeface="Times New Roman" panose="02020603050405020304" pitchFamily="18" charset="0"/>
                <a:cs typeface="Times New Roman" panose="02020603050405020304" pitchFamily="18" charset="0"/>
              </a:rPr>
              <a:t>06 </a:t>
            </a:r>
            <a:r>
              <a:rPr lang="ru-RU" sz="1100" dirty="0" err="1">
                <a:solidFill>
                  <a:schemeClr val="tx1"/>
                </a:solidFill>
                <a:latin typeface="Times New Roman" panose="02020603050405020304" pitchFamily="18" charset="0"/>
                <a:cs typeface="Times New Roman" panose="02020603050405020304" pitchFamily="18" charset="0"/>
              </a:rPr>
              <a:t>шілдеден</a:t>
            </a:r>
            <a:r>
              <a:rPr lang="ru-RU" sz="1100" dirty="0">
                <a:solidFill>
                  <a:schemeClr val="tx1"/>
                </a:solidFill>
                <a:latin typeface="Times New Roman" panose="02020603050405020304" pitchFamily="18" charset="0"/>
                <a:cs typeface="Times New Roman" panose="02020603050405020304" pitchFamily="18" charset="0"/>
              </a:rPr>
              <a:t>, 07 </a:t>
            </a:r>
            <a:r>
              <a:rPr lang="ru-RU" sz="1100" dirty="0" err="1">
                <a:solidFill>
                  <a:schemeClr val="tx1"/>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dirty="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14054</TotalTime>
  <Words>611</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3727</cp:revision>
  <cp:lastPrinted>2021-07-01T03:56:27Z</cp:lastPrinted>
  <dcterms:created xsi:type="dcterms:W3CDTF">2018-03-27T06:03:00Z</dcterms:created>
  <dcterms:modified xsi:type="dcterms:W3CDTF">2025-07-05T07:42:20Z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