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61077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984670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06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шілде с. 20-ден 06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күндіз екпіні 15-20 м/с. Ауа температурасы түнде 15-17,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07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07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15-17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06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07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42107</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6483</cp:revision>
  <cp:lastPrinted>2023-01-16T10:13:34Z</cp:lastPrinted>
  <dcterms:created xsi:type="dcterms:W3CDTF">2018-03-27T06:03:00Z</dcterms:created>
  <dcterms:modified xsi:type="dcterms:W3CDTF">2025-07-05T07:44:34Z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