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01397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июля по 20 ч 06 июля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гроза, град.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ночью 7-12, днем 9-14, порывы 15-20 м/с. Температура воздуха ночью 15-17,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днем 28-30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06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05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32499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июля, ночью 07 июля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28218</TotalTime>
  <Words>626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4877</cp:revision>
  <cp:lastPrinted>2021-07-01T03:56:27Z</cp:lastPrinted>
  <dcterms:created xsi:type="dcterms:W3CDTF">2018-03-27T06:03:00Z</dcterms:created>
  <dcterms:modified xsi:type="dcterms:W3CDTF">2025-07-05T07:30:09Z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