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21875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06 июля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м/с. Температура воздуха ночью 20-22, днем 35-37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июля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 облачность, без осадков. Ветер северный 7-12 м/с. Температура воздуха ночью 21-23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970628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6130249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Н.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15123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3626</cp:revision>
  <cp:lastPrinted>2021-07-01T03:56:27Z</cp:lastPrinted>
  <dcterms:created xsi:type="dcterms:W3CDTF">2018-03-27T06:03:00Z</dcterms:created>
  <dcterms:modified xsi:type="dcterms:W3CDTF">2025-07-05T07:49:13Z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