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121527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6-11 м/с. Температура воздуха ночью 13-15,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с переходом на северо-восточный 9-14, порывы 15-20 м/с. Температура воздуха ночью 15-17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38814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25014</TotalTime>
  <Words>649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4827</cp:revision>
  <cp:lastPrinted>2021-07-01T03:56:27Z</cp:lastPrinted>
  <dcterms:created xsi:type="dcterms:W3CDTF">2018-03-27T06:03:00Z</dcterms:created>
  <dcterms:modified xsi:type="dcterms:W3CDTF">2025-07-05T09:07:19Z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