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06 июля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06 июля 2025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5-10, днем порывы 14 м/с. Температура воздуха ночью 11-13, днем 31-33 тепла.</a:t>
            </a:r>
            <a:endParaRPr lang="ru-RU" sz="1200" dirty="0"/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июля по 08 ч 07 июля 2025 г.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Ветер юго-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10-12 тепла. 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359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1757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21142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5021</cp:revision>
  <cp:lastPrinted>2021-07-01T03:56:27Z</cp:lastPrinted>
  <dcterms:created xsi:type="dcterms:W3CDTF">2018-03-27T06:03:00Z</dcterms:created>
  <dcterms:modified xsi:type="dcterms:W3CDTF">2025-07-05T07:46:05Z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