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97106453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186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84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июля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06 июля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ночью 5-10 м/с, днем 9-14, порывы 15-18 м/с. Температура воздуха ночью 16-18, днем 28-30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06 июля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07 июля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16-18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1794898"/>
              </p:ext>
            </p:extLst>
          </p:nvPr>
        </p:nvGraphicFramePr>
        <p:xfrm>
          <a:off x="5046209" y="4509120"/>
          <a:ext cx="4667251" cy="186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0.662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23171</TotalTime>
  <Words>605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3685</cp:revision>
  <cp:lastPrinted>2021-07-01T03:56:27Z</cp:lastPrinted>
  <dcterms:created xsi:type="dcterms:W3CDTF">2018-03-27T06:03:00Z</dcterms:created>
  <dcterms:modified xsi:type="dcterms:W3CDTF">2025-07-05T07:30:59Z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