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435365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4-9 м/с. Температура воздуха ночью 19-21, днем 30-32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9-14 м/с. Температура воздуха ночью 21-23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26902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27043</TotalTime>
  <Words>640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4864</cp:revision>
  <cp:lastPrinted>2021-07-01T03:56:27Z</cp:lastPrinted>
  <dcterms:created xsi:type="dcterms:W3CDTF">2018-03-27T06:03:00Z</dcterms:created>
  <dcterms:modified xsi:type="dcterms:W3CDTF">2025-07-05T09:05:35Z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