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962795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 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дождь, гроза, ночью временами сильный дождь, днем град. Ветер юго-западный с переходом на северо-западный 7-12, порывы 15-20 м/с. Температура воздуха ночью 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 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1442763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</a:t>
            </a:r>
            <a:r>
              <a:rPr lang="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18752</TotalTime>
  <Words>667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3281</cp:revision>
  <cp:lastPrinted>2021-10-14T11:15:53Z</cp:lastPrinted>
  <dcterms:created xsi:type="dcterms:W3CDTF">2018-03-27T06:03:00Z</dcterms:created>
  <dcterms:modified xsi:type="dcterms:W3CDTF">2025-07-05T07:56:02Z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