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305250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99563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06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июля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западный, северо-западный ночью 9-14 м/с. Температура воздуха ночью 15-17, днем 25-27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июля по 08 ч. 07 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северный 3-8 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31777</TotalTime>
  <Words>629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5940</cp:revision>
  <cp:lastPrinted>2021-07-01T03:56:27Z</cp:lastPrinted>
  <dcterms:created xsi:type="dcterms:W3CDTF">2018-03-27T06:03:00Z</dcterms:created>
  <dcterms:modified xsi:type="dcterms:W3CDTF">2025-07-05T06:09:19Z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