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826092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временами дождь, гроза. Ветер северо-западный 7-12, днем порывы 15-20 м/с. Температура воздуха ночью 16-18, днем 30-32 тепла..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24124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49482</TotalTime>
  <Words>628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6009</cp:revision>
  <cp:lastPrinted>2021-02-03T11:37:00Z</cp:lastPrinted>
  <dcterms:created xsi:type="dcterms:W3CDTF">2018-03-27T06:03:00Z</dcterms:created>
  <dcterms:modified xsi:type="dcterms:W3CDTF">2025-07-05T07:33:59Z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