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>
        <p:scale>
          <a:sx n="140" d="100"/>
          <a:sy n="140" d="100"/>
        </p:scale>
        <p:origin x="68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05353217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186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sz="1100" baseline="0" dirty="0"/>
                        <a:t>0</a:t>
                      </a:r>
                      <a:r>
                        <a:rPr lang="ru-RU" sz="1100" baseline="0" dirty="0"/>
                        <a:t>5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05</a:t>
            </a:r>
            <a:r>
              <a:rPr lang="ru-RU" dirty="0"/>
              <a:t>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49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06 июля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днем дождь, гроза. Ветер западный, северо-западный 9-14, днем порывы 15-18 м/с. Температура воздуха ночью 14-16, днем 26-28 тепла.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07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06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ночью 17-19 тепла. </a:t>
            </a:r>
            <a:endParaRPr lang="kk-KZ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86340" y="2482594"/>
            <a:ext cx="4800916" cy="600160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5600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940586739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Айгисинова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Азилкыясова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Л.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2421</TotalTime>
  <Words>635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185</cp:revision>
  <dcterms:modified xsi:type="dcterms:W3CDTF">2025-07-05T09:13:54Z</dcterms:modified>
</cp:coreProperties>
</file>