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82504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днем град. Ветер юго-западный с переходом на северо-западный 7-12, порывы 15-20 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23-25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7-12, порывы 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5031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2" y="3351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9820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18761</TotalTime>
  <Words>673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3300</cp:revision>
  <cp:lastPrinted>2021-07-01T03:56:27Z</cp:lastPrinted>
  <dcterms:created xsi:type="dcterms:W3CDTF">2018-03-27T06:03:00Z</dcterms:created>
  <dcterms:modified xsi:type="dcterms:W3CDTF">2025-07-05T07:56:25Z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