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926729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520703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временами дождь, гроза. Ветер северо-западный 9-14, ночью порывы 15-18 м/с. Температура воздуха ночью 21-23, днем 27-29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ночью 20-22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28448</TotalTime>
  <Words>630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3892</cp:revision>
  <cp:lastPrinted>2021-10-15T03:50:29Z</cp:lastPrinted>
  <dcterms:created xsi:type="dcterms:W3CDTF">2018-03-27T06:03:00Z</dcterms:created>
  <dcterms:modified xsi:type="dcterms:W3CDTF">2025-07-05T07:48:04Z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