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354737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4-9 м/с. Температура воздуха ночью 15-17, днем 30-32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08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14-16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407466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5056</TotalTime>
  <Words>622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768</cp:revision>
  <cp:lastPrinted>2021-07-01T03:56:27Z</cp:lastPrinted>
  <dcterms:created xsi:type="dcterms:W3CDTF">2024-09-22T07:48:17Z</dcterms:created>
  <dcterms:modified xsi:type="dcterms:W3CDTF">2025-07-05T09:06:21Z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