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0915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05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9694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19-21, днем 35-37 тепла. 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07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19-21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14168</TotalTime>
  <Words>657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3636</cp:revision>
  <cp:lastPrinted>2021-07-01T03:56:27Z</cp:lastPrinted>
  <dcterms:created xsi:type="dcterms:W3CDTF">2018-03-27T06:03:00Z</dcterms:created>
  <dcterms:modified xsi:type="dcterms:W3CDTF">2025-07-05T07:42:35Z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