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340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гроза, ночью временами сильный дождь, днем град. Ветер юго-западный с переходом на северо-западный 7-12, порывы 15-20 м/с. Температура воздуха ночью 15-17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23-25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7-12, порывы 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61" y="221024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856618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22837</TotalTime>
  <Words>762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3662</cp:revision>
  <cp:lastPrinted>2021-10-18T15:52:53Z</cp:lastPrinted>
  <dcterms:created xsi:type="dcterms:W3CDTF">2018-03-27T06:03:00Z</dcterms:created>
  <dcterms:modified xsi:type="dcterms:W3CDTF">2025-07-05T07:52:31Z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