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50481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16135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шілде с. 20-ден 05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a:t>
            </a:r>
            <a:r>
              <a:rPr lang="kk-KZ" sz="1100">
                <a:latin typeface="Times New Roman" panose="02020603050405020304" pitchFamily="18" charset="0"/>
                <a:cs typeface="Times New Roman" panose="02020603050405020304" pitchFamily="18" charset="0"/>
              </a:rPr>
              <a:t>, күндіз кей </a:t>
            </a:r>
            <a:r>
              <a:rPr lang="kk-KZ" sz="1100" dirty="0">
                <a:latin typeface="Times New Roman" panose="02020603050405020304" pitchFamily="18" charset="0"/>
                <a:cs typeface="Times New Roman" panose="02020603050405020304" pitchFamily="18" charset="0"/>
              </a:rPr>
              <a:t>уақытта қатты жаңбыр, бұршақ.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19-21,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06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06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16-18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05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06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42104</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6481</cp:revision>
  <cp:lastPrinted>2023-01-16T10:13:34Z</cp:lastPrinted>
  <dcterms:created xsi:type="dcterms:W3CDTF">2018-03-27T06:03:00Z</dcterms:created>
  <dcterms:modified xsi:type="dcterms:W3CDTF">2025-07-04T06:56:06Z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